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5" r:id="rId1"/>
    <p:sldMasterId id="2147483686" r:id="rId2"/>
  </p:sldMasterIdLst>
  <p:notesMasterIdLst>
    <p:notesMasterId r:id="rId46"/>
  </p:notesMasterIdLst>
  <p:sldIdLst>
    <p:sldId id="256" r:id="rId3"/>
    <p:sldId id="313" r:id="rId4"/>
    <p:sldId id="314" r:id="rId5"/>
    <p:sldId id="321" r:id="rId6"/>
    <p:sldId id="276" r:id="rId7"/>
    <p:sldId id="320" r:id="rId8"/>
    <p:sldId id="322" r:id="rId9"/>
    <p:sldId id="267" r:id="rId10"/>
    <p:sldId id="280" r:id="rId11"/>
    <p:sldId id="312" r:id="rId12"/>
    <p:sldId id="315" r:id="rId13"/>
    <p:sldId id="316" r:id="rId14"/>
    <p:sldId id="323" r:id="rId15"/>
    <p:sldId id="283" r:id="rId16"/>
    <p:sldId id="277" r:id="rId17"/>
    <p:sldId id="278" r:id="rId18"/>
    <p:sldId id="282" r:id="rId19"/>
    <p:sldId id="259" r:id="rId20"/>
    <p:sldId id="284" r:id="rId21"/>
    <p:sldId id="285" r:id="rId22"/>
    <p:sldId id="286" r:id="rId23"/>
    <p:sldId id="269" r:id="rId24"/>
    <p:sldId id="288" r:id="rId25"/>
    <p:sldId id="289" r:id="rId26"/>
    <p:sldId id="292" r:id="rId27"/>
    <p:sldId id="293" r:id="rId28"/>
    <p:sldId id="294" r:id="rId29"/>
    <p:sldId id="295" r:id="rId30"/>
    <p:sldId id="296" r:id="rId31"/>
    <p:sldId id="297" r:id="rId32"/>
    <p:sldId id="298" r:id="rId33"/>
    <p:sldId id="299" r:id="rId34"/>
    <p:sldId id="300" r:id="rId35"/>
    <p:sldId id="301" r:id="rId36"/>
    <p:sldId id="302" r:id="rId37"/>
    <p:sldId id="303" r:id="rId38"/>
    <p:sldId id="304" r:id="rId39"/>
    <p:sldId id="305" r:id="rId40"/>
    <p:sldId id="306" r:id="rId41"/>
    <p:sldId id="307" r:id="rId42"/>
    <p:sldId id="308" r:id="rId43"/>
    <p:sldId id="309" r:id="rId44"/>
    <p:sldId id="310" r:id="rId4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02">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319F32A-F3B3-4E30-8B66-C8F1DCFF4600}">
  <a:tblStyle styleId="{F319F32A-F3B3-4E30-8B66-C8F1DCFF460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304" autoAdjust="0"/>
  </p:normalViewPr>
  <p:slideViewPr>
    <p:cSldViewPr snapToGrid="0">
      <p:cViewPr varScale="1">
        <p:scale>
          <a:sx n="72" d="100"/>
          <a:sy n="72" d="100"/>
        </p:scale>
        <p:origin x="1008" y="36"/>
      </p:cViewPr>
      <p:guideLst>
        <p:guide orient="horz" pos="602"/>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138a19fce83_0_2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138a19fce83_0_2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2"/>
        <p:cNvGrpSpPr/>
        <p:nvPr/>
      </p:nvGrpSpPr>
      <p:grpSpPr>
        <a:xfrm>
          <a:off x="0" y="0"/>
          <a:ext cx="0" cy="0"/>
          <a:chOff x="0" y="0"/>
          <a:chExt cx="0" cy="0"/>
        </a:xfrm>
      </p:grpSpPr>
      <p:sp>
        <p:nvSpPr>
          <p:cNvPr id="2813" name="Google Shape;2813;g138c0ad3a5c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4" name="Google Shape;2814;g138c0ad3a5c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98198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2"/>
        <p:cNvGrpSpPr/>
        <p:nvPr/>
      </p:nvGrpSpPr>
      <p:grpSpPr>
        <a:xfrm>
          <a:off x="0" y="0"/>
          <a:ext cx="0" cy="0"/>
          <a:chOff x="0" y="0"/>
          <a:chExt cx="0" cy="0"/>
        </a:xfrm>
      </p:grpSpPr>
      <p:sp>
        <p:nvSpPr>
          <p:cNvPr id="2813" name="Google Shape;2813;g138c0ad3a5c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4" name="Google Shape;2814;g138c0ad3a5c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354012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2"/>
        <p:cNvGrpSpPr/>
        <p:nvPr/>
      </p:nvGrpSpPr>
      <p:grpSpPr>
        <a:xfrm>
          <a:off x="0" y="0"/>
          <a:ext cx="0" cy="0"/>
          <a:chOff x="0" y="0"/>
          <a:chExt cx="0" cy="0"/>
        </a:xfrm>
      </p:grpSpPr>
      <p:sp>
        <p:nvSpPr>
          <p:cNvPr id="2813" name="Google Shape;2813;g138c0ad3a5c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4" name="Google Shape;2814;g138c0ad3a5c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16835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3"/>
        <p:cNvGrpSpPr/>
        <p:nvPr/>
      </p:nvGrpSpPr>
      <p:grpSpPr>
        <a:xfrm>
          <a:off x="0" y="0"/>
          <a:ext cx="0" cy="0"/>
          <a:chOff x="0" y="0"/>
          <a:chExt cx="0" cy="0"/>
        </a:xfrm>
      </p:grpSpPr>
      <p:sp>
        <p:nvSpPr>
          <p:cNvPr id="2554" name="Google Shape;2554;g138d76d7c2d_0_41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5" name="Google Shape;2555;g138d76d7c2d_0_41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3149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9"/>
        <p:cNvGrpSpPr/>
        <p:nvPr/>
      </p:nvGrpSpPr>
      <p:grpSpPr>
        <a:xfrm>
          <a:off x="0" y="0"/>
          <a:ext cx="0" cy="0"/>
          <a:chOff x="0" y="0"/>
          <a:chExt cx="0" cy="0"/>
        </a:xfrm>
      </p:grpSpPr>
      <p:sp>
        <p:nvSpPr>
          <p:cNvPr id="2940" name="Google Shape;2940;g138d76d7c2d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1" name="Google Shape;2941;g138d76d7c2d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3"/>
        <p:cNvGrpSpPr/>
        <p:nvPr/>
      </p:nvGrpSpPr>
      <p:grpSpPr>
        <a:xfrm>
          <a:off x="0" y="0"/>
          <a:ext cx="0" cy="0"/>
          <a:chOff x="0" y="0"/>
          <a:chExt cx="0" cy="0"/>
        </a:xfrm>
      </p:grpSpPr>
      <p:sp>
        <p:nvSpPr>
          <p:cNvPr id="2644" name="Google Shape;2644;g138d76d7c2d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45" name="Google Shape;2645;g138d76d7c2d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4"/>
        <p:cNvGrpSpPr/>
        <p:nvPr/>
      </p:nvGrpSpPr>
      <p:grpSpPr>
        <a:xfrm>
          <a:off x="0" y="0"/>
          <a:ext cx="0" cy="0"/>
          <a:chOff x="0" y="0"/>
          <a:chExt cx="0" cy="0"/>
        </a:xfrm>
      </p:grpSpPr>
      <p:sp>
        <p:nvSpPr>
          <p:cNvPr id="2745" name="Google Shape;2745;g138c0ad3a5c_0_4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6" name="Google Shape;2746;g138c0ad3a5c_0_4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2"/>
        <p:cNvGrpSpPr/>
        <p:nvPr/>
      </p:nvGrpSpPr>
      <p:grpSpPr>
        <a:xfrm>
          <a:off x="0" y="0"/>
          <a:ext cx="0" cy="0"/>
          <a:chOff x="0" y="0"/>
          <a:chExt cx="0" cy="0"/>
        </a:xfrm>
      </p:grpSpPr>
      <p:sp>
        <p:nvSpPr>
          <p:cNvPr id="2923" name="Google Shape;2923;g138c0ad3a5c_0_3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4" name="Google Shape;2924;g138c0ad3a5c_0_3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138d76d7c2d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138d76d7c2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4"/>
        <p:cNvGrpSpPr/>
        <p:nvPr/>
      </p:nvGrpSpPr>
      <p:grpSpPr>
        <a:xfrm>
          <a:off x="0" y="0"/>
          <a:ext cx="0" cy="0"/>
          <a:chOff x="0" y="0"/>
          <a:chExt cx="0" cy="0"/>
        </a:xfrm>
      </p:grpSpPr>
      <p:sp>
        <p:nvSpPr>
          <p:cNvPr id="2975" name="Google Shape;2975;g138d76d7c2d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6" name="Google Shape;2976;g138d76d7c2d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138d76d7c2d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138d76d7c2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2854270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8"/>
        <p:cNvGrpSpPr/>
        <p:nvPr/>
      </p:nvGrpSpPr>
      <p:grpSpPr>
        <a:xfrm>
          <a:off x="0" y="0"/>
          <a:ext cx="0" cy="0"/>
          <a:chOff x="0" y="0"/>
          <a:chExt cx="0" cy="0"/>
        </a:xfrm>
      </p:grpSpPr>
      <p:sp>
        <p:nvSpPr>
          <p:cNvPr id="2989" name="Google Shape;2989;g138d76d7c2d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0" name="Google Shape;2990;g138d76d7c2d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8"/>
        <p:cNvGrpSpPr/>
        <p:nvPr/>
      </p:nvGrpSpPr>
      <p:grpSpPr>
        <a:xfrm>
          <a:off x="0" y="0"/>
          <a:ext cx="0" cy="0"/>
          <a:chOff x="0" y="0"/>
          <a:chExt cx="0" cy="0"/>
        </a:xfrm>
      </p:grpSpPr>
      <p:sp>
        <p:nvSpPr>
          <p:cNvPr id="3019" name="Google Shape;3019;g138d76d7c2d_0_42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0" name="Google Shape;3020;g138d76d7c2d_0_42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4"/>
        <p:cNvGrpSpPr/>
        <p:nvPr/>
      </p:nvGrpSpPr>
      <p:grpSpPr>
        <a:xfrm>
          <a:off x="0" y="0"/>
          <a:ext cx="0" cy="0"/>
          <a:chOff x="0" y="0"/>
          <a:chExt cx="0" cy="0"/>
        </a:xfrm>
      </p:grpSpPr>
      <p:sp>
        <p:nvSpPr>
          <p:cNvPr id="2025" name="Google Shape;2025;g1389d6aba51_0_6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6" name="Google Shape;2026;g1389d6aba51_0_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4"/>
        <p:cNvGrpSpPr/>
        <p:nvPr/>
      </p:nvGrpSpPr>
      <p:grpSpPr>
        <a:xfrm>
          <a:off x="0" y="0"/>
          <a:ext cx="0" cy="0"/>
          <a:chOff x="0" y="0"/>
          <a:chExt cx="0" cy="0"/>
        </a:xfrm>
      </p:grpSpPr>
      <p:sp>
        <p:nvSpPr>
          <p:cNvPr id="3135" name="Google Shape;3135;g138d76d7c2d_0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6" name="Google Shape;3136;g138d76d7c2d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3"/>
        <p:cNvGrpSpPr/>
        <p:nvPr/>
      </p:nvGrpSpPr>
      <p:grpSpPr>
        <a:xfrm>
          <a:off x="0" y="0"/>
          <a:ext cx="0" cy="0"/>
          <a:chOff x="0" y="0"/>
          <a:chExt cx="0" cy="0"/>
        </a:xfrm>
      </p:grpSpPr>
      <p:sp>
        <p:nvSpPr>
          <p:cNvPr id="3184" name="Google Shape;3184;g138d76d7c2d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5" name="Google Shape;3185;g138d76d7c2d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7"/>
        <p:cNvGrpSpPr/>
        <p:nvPr/>
      </p:nvGrpSpPr>
      <p:grpSpPr>
        <a:xfrm>
          <a:off x="0" y="0"/>
          <a:ext cx="0" cy="0"/>
          <a:chOff x="0" y="0"/>
          <a:chExt cx="0" cy="0"/>
        </a:xfrm>
      </p:grpSpPr>
      <p:sp>
        <p:nvSpPr>
          <p:cNvPr id="4678" name="Google Shape;4678;g138d76d7c2d_0_43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9" name="Google Shape;4679;g138d76d7c2d_0_43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5"/>
        <p:cNvGrpSpPr/>
        <p:nvPr/>
      </p:nvGrpSpPr>
      <p:grpSpPr>
        <a:xfrm>
          <a:off x="0" y="0"/>
          <a:ext cx="0" cy="0"/>
          <a:chOff x="0" y="0"/>
          <a:chExt cx="0" cy="0"/>
        </a:xfrm>
      </p:grpSpPr>
      <p:sp>
        <p:nvSpPr>
          <p:cNvPr id="4906" name="Google Shape;4906;g138d76d7c2d_0_43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7" name="Google Shape;4907;g138d76d7c2d_0_43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2"/>
        <p:cNvGrpSpPr/>
        <p:nvPr/>
      </p:nvGrpSpPr>
      <p:grpSpPr>
        <a:xfrm>
          <a:off x="0" y="0"/>
          <a:ext cx="0" cy="0"/>
          <a:chOff x="0" y="0"/>
          <a:chExt cx="0" cy="0"/>
        </a:xfrm>
      </p:grpSpPr>
      <p:sp>
        <p:nvSpPr>
          <p:cNvPr id="4913" name="Google Shape;4913;g138d76d7c2d_0_189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14" name="Google Shape;4914;g138d76d7c2d_0_189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9"/>
        <p:cNvGrpSpPr/>
        <p:nvPr/>
      </p:nvGrpSpPr>
      <p:grpSpPr>
        <a:xfrm>
          <a:off x="0" y="0"/>
          <a:ext cx="0" cy="0"/>
          <a:chOff x="0" y="0"/>
          <a:chExt cx="0" cy="0"/>
        </a:xfrm>
      </p:grpSpPr>
      <p:sp>
        <p:nvSpPr>
          <p:cNvPr id="4920" name="Google Shape;4920;g138d76d7c2d_0_189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1" name="Google Shape;4921;g138d76d7c2d_0_189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6"/>
        <p:cNvGrpSpPr/>
        <p:nvPr/>
      </p:nvGrpSpPr>
      <p:grpSpPr>
        <a:xfrm>
          <a:off x="0" y="0"/>
          <a:ext cx="0" cy="0"/>
          <a:chOff x="0" y="0"/>
          <a:chExt cx="0" cy="0"/>
        </a:xfrm>
      </p:grpSpPr>
      <p:sp>
        <p:nvSpPr>
          <p:cNvPr id="4927" name="Google Shape;4927;g138d76d7c2d_0_189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8" name="Google Shape;4928;g138d76d7c2d_0_189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2"/>
        <p:cNvGrpSpPr/>
        <p:nvPr/>
      </p:nvGrpSpPr>
      <p:grpSpPr>
        <a:xfrm>
          <a:off x="0" y="0"/>
          <a:ext cx="0" cy="0"/>
          <a:chOff x="0" y="0"/>
          <a:chExt cx="0" cy="0"/>
        </a:xfrm>
      </p:grpSpPr>
      <p:sp>
        <p:nvSpPr>
          <p:cNvPr id="1033" name="Google Shape;1033;g138d76d7c2d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4" name="Google Shape;1034;g138d76d7c2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0638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53"/>
        <p:cNvGrpSpPr/>
        <p:nvPr/>
      </p:nvGrpSpPr>
      <p:grpSpPr>
        <a:xfrm>
          <a:off x="0" y="0"/>
          <a:ext cx="0" cy="0"/>
          <a:chOff x="0" y="0"/>
          <a:chExt cx="0" cy="0"/>
        </a:xfrm>
      </p:grpSpPr>
      <p:sp>
        <p:nvSpPr>
          <p:cNvPr id="4954" name="Google Shape;4954;g138d76d7c2d_0_189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5" name="Google Shape;4955;g138d76d7c2d_0_189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9"/>
        <p:cNvGrpSpPr/>
        <p:nvPr/>
      </p:nvGrpSpPr>
      <p:grpSpPr>
        <a:xfrm>
          <a:off x="0" y="0"/>
          <a:ext cx="0" cy="0"/>
          <a:chOff x="0" y="0"/>
          <a:chExt cx="0" cy="0"/>
        </a:xfrm>
      </p:grpSpPr>
      <p:sp>
        <p:nvSpPr>
          <p:cNvPr id="4970" name="Google Shape;4970;g138d76d7c2d_0_189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1" name="Google Shape;4971;g138d76d7c2d_0_189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8"/>
        <p:cNvGrpSpPr/>
        <p:nvPr/>
      </p:nvGrpSpPr>
      <p:grpSpPr>
        <a:xfrm>
          <a:off x="0" y="0"/>
          <a:ext cx="0" cy="0"/>
          <a:chOff x="0" y="0"/>
          <a:chExt cx="0" cy="0"/>
        </a:xfrm>
      </p:grpSpPr>
      <p:sp>
        <p:nvSpPr>
          <p:cNvPr id="5309" name="Google Shape;5309;g138d76d7c2d_0_193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0" name="Google Shape;5310;g138d76d7c2d_0_193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9"/>
        <p:cNvGrpSpPr/>
        <p:nvPr/>
      </p:nvGrpSpPr>
      <p:grpSpPr>
        <a:xfrm>
          <a:off x="0" y="0"/>
          <a:ext cx="0" cy="0"/>
          <a:chOff x="0" y="0"/>
          <a:chExt cx="0" cy="0"/>
        </a:xfrm>
      </p:grpSpPr>
      <p:sp>
        <p:nvSpPr>
          <p:cNvPr id="7510" name="Google Shape;7510;g138d76d7c2d_0_215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1" name="Google Shape;7511;g138d76d7c2d_0_21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28"/>
        <p:cNvGrpSpPr/>
        <p:nvPr/>
      </p:nvGrpSpPr>
      <p:grpSpPr>
        <a:xfrm>
          <a:off x="0" y="0"/>
          <a:ext cx="0" cy="0"/>
          <a:chOff x="0" y="0"/>
          <a:chExt cx="0" cy="0"/>
        </a:xfrm>
      </p:grpSpPr>
      <p:sp>
        <p:nvSpPr>
          <p:cNvPr id="7929" name="Google Shape;7929;g138d76d7c2d_0_219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0" name="Google Shape;7930;g138d76d7c2d_0_219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98"/>
        <p:cNvGrpSpPr/>
        <p:nvPr/>
      </p:nvGrpSpPr>
      <p:grpSpPr>
        <a:xfrm>
          <a:off x="0" y="0"/>
          <a:ext cx="0" cy="0"/>
          <a:chOff x="0" y="0"/>
          <a:chExt cx="0" cy="0"/>
        </a:xfrm>
      </p:grpSpPr>
      <p:sp>
        <p:nvSpPr>
          <p:cNvPr id="8099" name="Google Shape;8099;g138d76d7c2d_0_22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0" name="Google Shape;8100;g138d76d7c2d_0_22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03"/>
        <p:cNvGrpSpPr/>
        <p:nvPr/>
      </p:nvGrpSpPr>
      <p:grpSpPr>
        <a:xfrm>
          <a:off x="0" y="0"/>
          <a:ext cx="0" cy="0"/>
          <a:chOff x="0" y="0"/>
          <a:chExt cx="0" cy="0"/>
        </a:xfrm>
      </p:grpSpPr>
      <p:sp>
        <p:nvSpPr>
          <p:cNvPr id="8504" name="Google Shape;8504;g138d76d7c2d_0_225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05" name="Google Shape;8505;g138d76d7c2d_0_22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83"/>
        <p:cNvGrpSpPr/>
        <p:nvPr/>
      </p:nvGrpSpPr>
      <p:grpSpPr>
        <a:xfrm>
          <a:off x="0" y="0"/>
          <a:ext cx="0" cy="0"/>
          <a:chOff x="0" y="0"/>
          <a:chExt cx="0" cy="0"/>
        </a:xfrm>
      </p:grpSpPr>
      <p:sp>
        <p:nvSpPr>
          <p:cNvPr id="8884" name="Google Shape;8884;g138d76d7c2d_0_228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5" name="Google Shape;8885;g138d76d7c2d_0_228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0"/>
        <p:cNvGrpSpPr/>
        <p:nvPr/>
      </p:nvGrpSpPr>
      <p:grpSpPr>
        <a:xfrm>
          <a:off x="0" y="0"/>
          <a:ext cx="0" cy="0"/>
          <a:chOff x="0" y="0"/>
          <a:chExt cx="0" cy="0"/>
        </a:xfrm>
      </p:grpSpPr>
      <p:sp>
        <p:nvSpPr>
          <p:cNvPr id="9661" name="Google Shape;9661;g138d76d7c2d_0_23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62" name="Google Shape;9662;g138d76d7c2d_0_23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67"/>
        <p:cNvGrpSpPr/>
        <p:nvPr/>
      </p:nvGrpSpPr>
      <p:grpSpPr>
        <a:xfrm>
          <a:off x="0" y="0"/>
          <a:ext cx="0" cy="0"/>
          <a:chOff x="0" y="0"/>
          <a:chExt cx="0" cy="0"/>
        </a:xfrm>
      </p:grpSpPr>
      <p:sp>
        <p:nvSpPr>
          <p:cNvPr id="11068" name="Google Shape;11068;g138d76d7c2d_0_250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69" name="Google Shape;11069;g138d76d7c2d_0_250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
        <p:cNvGrpSpPr/>
        <p:nvPr/>
      </p:nvGrpSpPr>
      <p:grpSpPr>
        <a:xfrm>
          <a:off x="0" y="0"/>
          <a:ext cx="0" cy="0"/>
          <a:chOff x="0" y="0"/>
          <a:chExt cx="0" cy="0"/>
        </a:xfrm>
      </p:grpSpPr>
      <p:sp>
        <p:nvSpPr>
          <p:cNvPr id="1198" name="Google Shape;1198;g138c0ad3a5c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9" name="Google Shape;1199;g138c0ad3a5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469379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61"/>
        <p:cNvGrpSpPr/>
        <p:nvPr/>
      </p:nvGrpSpPr>
      <p:grpSpPr>
        <a:xfrm>
          <a:off x="0" y="0"/>
          <a:ext cx="0" cy="0"/>
          <a:chOff x="0" y="0"/>
          <a:chExt cx="0" cy="0"/>
        </a:xfrm>
      </p:grpSpPr>
      <p:sp>
        <p:nvSpPr>
          <p:cNvPr id="13462" name="Google Shape;13462;g138d76d7c2d_0_27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63" name="Google Shape;13463;g138d76d7c2d_0_27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75"/>
        <p:cNvGrpSpPr/>
        <p:nvPr/>
      </p:nvGrpSpPr>
      <p:grpSpPr>
        <a:xfrm>
          <a:off x="0" y="0"/>
          <a:ext cx="0" cy="0"/>
          <a:chOff x="0" y="0"/>
          <a:chExt cx="0" cy="0"/>
        </a:xfrm>
      </p:grpSpPr>
      <p:sp>
        <p:nvSpPr>
          <p:cNvPr id="15476" name="Google Shape;15476;g138d76d7c2d_0_29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77" name="Google Shape;15477;g138d76d7c2d_0_29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11"/>
        <p:cNvGrpSpPr/>
        <p:nvPr/>
      </p:nvGrpSpPr>
      <p:grpSpPr>
        <a:xfrm>
          <a:off x="0" y="0"/>
          <a:ext cx="0" cy="0"/>
          <a:chOff x="0" y="0"/>
          <a:chExt cx="0" cy="0"/>
        </a:xfrm>
      </p:grpSpPr>
      <p:sp>
        <p:nvSpPr>
          <p:cNvPr id="17112" name="Google Shape;17112;g138d76d7c2d_0_31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13" name="Google Shape;17113;g138d76d7c2d_0_31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53"/>
        <p:cNvGrpSpPr/>
        <p:nvPr/>
      </p:nvGrpSpPr>
      <p:grpSpPr>
        <a:xfrm>
          <a:off x="0" y="0"/>
          <a:ext cx="0" cy="0"/>
          <a:chOff x="0" y="0"/>
          <a:chExt cx="0" cy="0"/>
        </a:xfrm>
      </p:grpSpPr>
      <p:sp>
        <p:nvSpPr>
          <p:cNvPr id="18154" name="Google Shape;18154;g138d76d7c2d_0_321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55" name="Google Shape;18155;g138d76d7c2d_0_32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3"/>
        <p:cNvGrpSpPr/>
        <p:nvPr/>
      </p:nvGrpSpPr>
      <p:grpSpPr>
        <a:xfrm>
          <a:off x="0" y="0"/>
          <a:ext cx="0" cy="0"/>
          <a:chOff x="0" y="0"/>
          <a:chExt cx="0" cy="0"/>
        </a:xfrm>
      </p:grpSpPr>
      <p:sp>
        <p:nvSpPr>
          <p:cNvPr id="2554" name="Google Shape;2554;g138d76d7c2d_0_41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5" name="Google Shape;2555;g138d76d7c2d_0_41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3"/>
        <p:cNvGrpSpPr/>
        <p:nvPr/>
      </p:nvGrpSpPr>
      <p:grpSpPr>
        <a:xfrm>
          <a:off x="0" y="0"/>
          <a:ext cx="0" cy="0"/>
          <a:chOff x="0" y="0"/>
          <a:chExt cx="0" cy="0"/>
        </a:xfrm>
      </p:grpSpPr>
      <p:sp>
        <p:nvSpPr>
          <p:cNvPr id="2554" name="Google Shape;2554;g138d76d7c2d_0_41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5" name="Google Shape;2555;g138d76d7c2d_0_41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15619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7"/>
        <p:cNvGrpSpPr/>
        <p:nvPr/>
      </p:nvGrpSpPr>
      <p:grpSpPr>
        <a:xfrm>
          <a:off x="0" y="0"/>
          <a:ext cx="0" cy="0"/>
          <a:chOff x="0" y="0"/>
          <a:chExt cx="0" cy="0"/>
        </a:xfrm>
      </p:grpSpPr>
      <p:sp>
        <p:nvSpPr>
          <p:cNvPr id="1198" name="Google Shape;1198;g138c0ad3a5c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9" name="Google Shape;1199;g138c0ad3a5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6141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1389d6aba51_0_10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1389d6aba51_0_10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2"/>
        <p:cNvGrpSpPr/>
        <p:nvPr/>
      </p:nvGrpSpPr>
      <p:grpSpPr>
        <a:xfrm>
          <a:off x="0" y="0"/>
          <a:ext cx="0" cy="0"/>
          <a:chOff x="0" y="0"/>
          <a:chExt cx="0" cy="0"/>
        </a:xfrm>
      </p:grpSpPr>
      <p:sp>
        <p:nvSpPr>
          <p:cNvPr id="2813" name="Google Shape;2813;g138c0ad3a5c_0_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4" name="Google Shape;2814;g138c0ad3a5c_0_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10800000" flipH="1">
            <a:off x="264300" y="283350"/>
            <a:ext cx="8615400" cy="4576800"/>
          </a:xfrm>
          <a:prstGeom prst="roundRect">
            <a:avLst>
              <a:gd name="adj" fmla="val 3396"/>
            </a:avLst>
          </a:pr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730550" y="741125"/>
            <a:ext cx="3504600" cy="2779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600" b="1">
                <a:latin typeface="IBM Plex Sans"/>
                <a:ea typeface="IBM Plex Sans"/>
                <a:cs typeface="IBM Plex Sans"/>
                <a:sym typeface="IBM Plex Sans"/>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4730550" y="3507931"/>
            <a:ext cx="3079800" cy="688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700">
                <a:solidFill>
                  <a:schemeClr val="dk1"/>
                </a:solidFill>
                <a:latin typeface="Bai Jamjuree"/>
                <a:ea typeface="Bai Jamjuree"/>
                <a:cs typeface="Bai Jamjuree"/>
                <a:sym typeface="Bai Jamjure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418"/>
        <p:cNvGrpSpPr/>
        <p:nvPr/>
      </p:nvGrpSpPr>
      <p:grpSpPr>
        <a:xfrm>
          <a:off x="0" y="0"/>
          <a:ext cx="0" cy="0"/>
          <a:chOff x="0" y="0"/>
          <a:chExt cx="0" cy="0"/>
        </a:xfrm>
      </p:grpSpPr>
      <p:sp>
        <p:nvSpPr>
          <p:cNvPr id="419" name="Google Shape;419;p22"/>
          <p:cNvSpPr txBox="1">
            <a:spLocks noGrp="1"/>
          </p:cNvSpPr>
          <p:nvPr>
            <p:ph type="subTitle" idx="1"/>
          </p:nvPr>
        </p:nvSpPr>
        <p:spPr>
          <a:xfrm>
            <a:off x="1835700" y="1130805"/>
            <a:ext cx="5472600" cy="63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500"/>
            </a:lvl1pPr>
            <a:lvl2pPr lvl="1" algn="ctr" rtl="0">
              <a:spcBef>
                <a:spcPts val="0"/>
              </a:spcBef>
              <a:spcAft>
                <a:spcPts val="0"/>
              </a:spcAft>
              <a:buSzPts val="1500"/>
              <a:buNone/>
              <a:defRPr sz="1500"/>
            </a:lvl2pPr>
            <a:lvl3pPr lvl="2" algn="ctr" rtl="0">
              <a:spcBef>
                <a:spcPts val="0"/>
              </a:spcBef>
              <a:spcAft>
                <a:spcPts val="0"/>
              </a:spcAft>
              <a:buSzPts val="1500"/>
              <a:buNone/>
              <a:defRPr sz="1500"/>
            </a:lvl3pPr>
            <a:lvl4pPr lvl="3" algn="ctr" rtl="0">
              <a:spcBef>
                <a:spcPts val="0"/>
              </a:spcBef>
              <a:spcAft>
                <a:spcPts val="0"/>
              </a:spcAft>
              <a:buSzPts val="1500"/>
              <a:buNone/>
              <a:defRPr sz="1500"/>
            </a:lvl4pPr>
            <a:lvl5pPr lvl="4" algn="ctr" rtl="0">
              <a:spcBef>
                <a:spcPts val="0"/>
              </a:spcBef>
              <a:spcAft>
                <a:spcPts val="0"/>
              </a:spcAft>
              <a:buSzPts val="1500"/>
              <a:buNone/>
              <a:defRPr sz="1500"/>
            </a:lvl5pPr>
            <a:lvl6pPr lvl="5" algn="ctr" rtl="0">
              <a:spcBef>
                <a:spcPts val="0"/>
              </a:spcBef>
              <a:spcAft>
                <a:spcPts val="0"/>
              </a:spcAft>
              <a:buSzPts val="1500"/>
              <a:buNone/>
              <a:defRPr sz="1500"/>
            </a:lvl6pPr>
            <a:lvl7pPr lvl="6" algn="ctr" rtl="0">
              <a:spcBef>
                <a:spcPts val="0"/>
              </a:spcBef>
              <a:spcAft>
                <a:spcPts val="0"/>
              </a:spcAft>
              <a:buSzPts val="1500"/>
              <a:buNone/>
              <a:defRPr sz="1500"/>
            </a:lvl7pPr>
            <a:lvl8pPr lvl="7" algn="ctr" rtl="0">
              <a:spcBef>
                <a:spcPts val="0"/>
              </a:spcBef>
              <a:spcAft>
                <a:spcPts val="0"/>
              </a:spcAft>
              <a:buSzPts val="1500"/>
              <a:buNone/>
              <a:defRPr sz="1500"/>
            </a:lvl8pPr>
            <a:lvl9pPr lvl="8" algn="ctr" rtl="0">
              <a:spcBef>
                <a:spcPts val="0"/>
              </a:spcBef>
              <a:spcAft>
                <a:spcPts val="0"/>
              </a:spcAft>
              <a:buSzPts val="1500"/>
              <a:buNone/>
              <a:defRPr sz="1500"/>
            </a:lvl9pPr>
          </a:lstStyle>
          <a:p>
            <a:endParaRPr/>
          </a:p>
        </p:txBody>
      </p:sp>
      <p:sp>
        <p:nvSpPr>
          <p:cNvPr id="420" name="Google Shape;420;p22"/>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21" name="Google Shape;421;p22"/>
          <p:cNvGrpSpPr/>
          <p:nvPr/>
        </p:nvGrpSpPr>
        <p:grpSpPr>
          <a:xfrm>
            <a:off x="7982059" y="148795"/>
            <a:ext cx="781048" cy="781396"/>
            <a:chOff x="369195" y="1138234"/>
            <a:chExt cx="1250276" cy="1250833"/>
          </a:xfrm>
        </p:grpSpPr>
        <p:sp>
          <p:nvSpPr>
            <p:cNvPr id="422" name="Google Shape;422;p22"/>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2"/>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2"/>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2"/>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2"/>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2"/>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2"/>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2"/>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2"/>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4">
  <p:cSld name="CUSTOM_1_1_1_1">
    <p:spTree>
      <p:nvGrpSpPr>
        <p:cNvPr id="1" name="Shape 454"/>
        <p:cNvGrpSpPr/>
        <p:nvPr/>
      </p:nvGrpSpPr>
      <p:grpSpPr>
        <a:xfrm>
          <a:off x="0" y="0"/>
          <a:ext cx="0" cy="0"/>
          <a:chOff x="0" y="0"/>
          <a:chExt cx="0" cy="0"/>
        </a:xfrm>
      </p:grpSpPr>
      <p:sp>
        <p:nvSpPr>
          <p:cNvPr id="455" name="Google Shape;455;p24"/>
          <p:cNvSpPr txBox="1">
            <a:spLocks noGrp="1"/>
          </p:cNvSpPr>
          <p:nvPr>
            <p:ph type="title"/>
          </p:nvPr>
        </p:nvSpPr>
        <p:spPr>
          <a:xfrm>
            <a:off x="1045387" y="889388"/>
            <a:ext cx="3020400" cy="1068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400"/>
              <a:buNone/>
              <a:defRPr/>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
        <p:nvSpPr>
          <p:cNvPr id="456" name="Google Shape;456;p24"/>
          <p:cNvSpPr txBox="1">
            <a:spLocks noGrp="1"/>
          </p:cNvSpPr>
          <p:nvPr>
            <p:ph type="subTitle" idx="1"/>
          </p:nvPr>
        </p:nvSpPr>
        <p:spPr>
          <a:xfrm>
            <a:off x="1045374" y="2195513"/>
            <a:ext cx="3020400" cy="10680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500"/>
            </a:lvl1pPr>
            <a:lvl2pPr lvl="1" algn="r" rtl="0">
              <a:spcBef>
                <a:spcPts val="0"/>
              </a:spcBef>
              <a:spcAft>
                <a:spcPts val="0"/>
              </a:spcAft>
              <a:buSzPts val="1400"/>
              <a:buNone/>
              <a:defRPr/>
            </a:lvl2pPr>
            <a:lvl3pPr lvl="2" algn="r" rtl="0">
              <a:spcBef>
                <a:spcPts val="0"/>
              </a:spcBef>
              <a:spcAft>
                <a:spcPts val="0"/>
              </a:spcAft>
              <a:buSzPts val="1400"/>
              <a:buNone/>
              <a:defRPr/>
            </a:lvl3pPr>
            <a:lvl4pPr lvl="3" algn="r" rtl="0">
              <a:spcBef>
                <a:spcPts val="0"/>
              </a:spcBef>
              <a:spcAft>
                <a:spcPts val="0"/>
              </a:spcAft>
              <a:buSzPts val="1400"/>
              <a:buNone/>
              <a:defRPr/>
            </a:lvl4pPr>
            <a:lvl5pPr lvl="4" algn="r" rtl="0">
              <a:spcBef>
                <a:spcPts val="0"/>
              </a:spcBef>
              <a:spcAft>
                <a:spcPts val="0"/>
              </a:spcAft>
              <a:buSzPts val="1400"/>
              <a:buNone/>
              <a:defRPr/>
            </a:lvl5pPr>
            <a:lvl6pPr lvl="5" algn="r" rtl="0">
              <a:spcBef>
                <a:spcPts val="0"/>
              </a:spcBef>
              <a:spcAft>
                <a:spcPts val="0"/>
              </a:spcAft>
              <a:buSzPts val="1400"/>
              <a:buNone/>
              <a:defRPr/>
            </a:lvl6pPr>
            <a:lvl7pPr lvl="6" algn="r" rtl="0">
              <a:spcBef>
                <a:spcPts val="0"/>
              </a:spcBef>
              <a:spcAft>
                <a:spcPts val="0"/>
              </a:spcAft>
              <a:buSzPts val="1400"/>
              <a:buNone/>
              <a:defRPr/>
            </a:lvl7pPr>
            <a:lvl8pPr lvl="7" algn="r" rtl="0">
              <a:spcBef>
                <a:spcPts val="0"/>
              </a:spcBef>
              <a:spcAft>
                <a:spcPts val="0"/>
              </a:spcAft>
              <a:buSzPts val="1400"/>
              <a:buNone/>
              <a:defRPr/>
            </a:lvl8pPr>
            <a:lvl9pPr lvl="8" algn="r" rtl="0">
              <a:spcBef>
                <a:spcPts val="0"/>
              </a:spcBef>
              <a:spcAft>
                <a:spcPts val="0"/>
              </a:spcAft>
              <a:buSzPts val="1400"/>
              <a:buNone/>
              <a:defRPr/>
            </a:lvl9pPr>
          </a:lstStyle>
          <a:p>
            <a:endParaRPr/>
          </a:p>
        </p:txBody>
      </p:sp>
      <p:grpSp>
        <p:nvGrpSpPr>
          <p:cNvPr id="457" name="Google Shape;457;p24"/>
          <p:cNvGrpSpPr/>
          <p:nvPr/>
        </p:nvGrpSpPr>
        <p:grpSpPr>
          <a:xfrm flipH="1">
            <a:off x="-435286" y="3758823"/>
            <a:ext cx="1954117" cy="1954117"/>
            <a:chOff x="367385" y="2587838"/>
            <a:chExt cx="2501110" cy="2501110"/>
          </a:xfrm>
        </p:grpSpPr>
        <p:sp>
          <p:nvSpPr>
            <p:cNvPr id="458" name="Google Shape;458;p24"/>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4"/>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4"/>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4"/>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4"/>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4"/>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4"/>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4"/>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4"/>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5">
  <p:cSld name="CUSTOM_1_1_1_1_1">
    <p:spTree>
      <p:nvGrpSpPr>
        <p:cNvPr id="1" name="Shape 467"/>
        <p:cNvGrpSpPr/>
        <p:nvPr/>
      </p:nvGrpSpPr>
      <p:grpSpPr>
        <a:xfrm>
          <a:off x="0" y="0"/>
          <a:ext cx="0" cy="0"/>
          <a:chOff x="0" y="0"/>
          <a:chExt cx="0" cy="0"/>
        </a:xfrm>
      </p:grpSpPr>
      <p:sp>
        <p:nvSpPr>
          <p:cNvPr id="468" name="Google Shape;468;p25"/>
          <p:cNvSpPr txBox="1">
            <a:spLocks noGrp="1"/>
          </p:cNvSpPr>
          <p:nvPr>
            <p:ph type="body" idx="1"/>
          </p:nvPr>
        </p:nvSpPr>
        <p:spPr>
          <a:xfrm flipH="1">
            <a:off x="996950" y="1919150"/>
            <a:ext cx="5756400" cy="2614800"/>
          </a:xfrm>
          <a:prstGeom prst="rect">
            <a:avLst/>
          </a:prstGeom>
        </p:spPr>
        <p:txBody>
          <a:bodyPr spcFirstLastPara="1" wrap="square" lIns="91425" tIns="91425" rIns="91425" bIns="91425" anchor="t" anchorCtr="0">
            <a:noAutofit/>
          </a:bodyPr>
          <a:lstStyle>
            <a:lvl1pPr marL="457200" lvl="0" indent="-317500" rtl="0">
              <a:lnSpc>
                <a:spcPct val="100000"/>
              </a:lnSpc>
              <a:spcBef>
                <a:spcPts val="1000"/>
              </a:spcBef>
              <a:spcAft>
                <a:spcPts val="0"/>
              </a:spcAft>
              <a:buClr>
                <a:schemeClr val="accent3"/>
              </a:buClr>
              <a:buSzPts val="1400"/>
              <a:buChar char="●"/>
              <a:defRPr sz="15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469" name="Google Shape;469;p25"/>
          <p:cNvSpPr txBox="1">
            <a:spLocks noGrp="1"/>
          </p:cNvSpPr>
          <p:nvPr>
            <p:ph type="subTitle" idx="2"/>
          </p:nvPr>
        </p:nvSpPr>
        <p:spPr>
          <a:xfrm>
            <a:off x="1435100" y="1309800"/>
            <a:ext cx="53184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2000"/>
              <a:buFont typeface="IBM Plex Sans"/>
              <a:buNone/>
              <a:defRPr sz="2400" b="1">
                <a:solidFill>
                  <a:schemeClr val="accent3"/>
                </a:solidFill>
                <a:latin typeface="IBM Plex Sans"/>
                <a:ea typeface="IBM Plex Sans"/>
                <a:cs typeface="IBM Plex Sans"/>
                <a:sym typeface="IBM Plex Sans"/>
              </a:defRPr>
            </a:lvl1pPr>
            <a:lvl2pPr lvl="1" algn="ctr" rtl="0">
              <a:spcBef>
                <a:spcPts val="0"/>
              </a:spcBef>
              <a:spcAft>
                <a:spcPts val="0"/>
              </a:spcAft>
              <a:buClr>
                <a:srgbClr val="4A649D"/>
              </a:buClr>
              <a:buSzPts val="2400"/>
              <a:buFont typeface="Passion One"/>
              <a:buNone/>
              <a:defRPr sz="2400">
                <a:solidFill>
                  <a:srgbClr val="4A649D"/>
                </a:solidFill>
                <a:latin typeface="Passion One"/>
                <a:ea typeface="Passion One"/>
                <a:cs typeface="Passion One"/>
                <a:sym typeface="Passion One"/>
              </a:defRPr>
            </a:lvl2pPr>
            <a:lvl3pPr lvl="2" algn="ctr" rtl="0">
              <a:spcBef>
                <a:spcPts val="0"/>
              </a:spcBef>
              <a:spcAft>
                <a:spcPts val="0"/>
              </a:spcAft>
              <a:buClr>
                <a:srgbClr val="4A649D"/>
              </a:buClr>
              <a:buSzPts val="2400"/>
              <a:buFont typeface="Passion One"/>
              <a:buNone/>
              <a:defRPr sz="2400">
                <a:solidFill>
                  <a:srgbClr val="4A649D"/>
                </a:solidFill>
                <a:latin typeface="Passion One"/>
                <a:ea typeface="Passion One"/>
                <a:cs typeface="Passion One"/>
                <a:sym typeface="Passion One"/>
              </a:defRPr>
            </a:lvl3pPr>
            <a:lvl4pPr lvl="3" algn="ctr" rtl="0">
              <a:spcBef>
                <a:spcPts val="0"/>
              </a:spcBef>
              <a:spcAft>
                <a:spcPts val="0"/>
              </a:spcAft>
              <a:buClr>
                <a:srgbClr val="4A649D"/>
              </a:buClr>
              <a:buSzPts val="2400"/>
              <a:buFont typeface="Passion One"/>
              <a:buNone/>
              <a:defRPr sz="2400">
                <a:solidFill>
                  <a:srgbClr val="4A649D"/>
                </a:solidFill>
                <a:latin typeface="Passion One"/>
                <a:ea typeface="Passion One"/>
                <a:cs typeface="Passion One"/>
                <a:sym typeface="Passion One"/>
              </a:defRPr>
            </a:lvl4pPr>
            <a:lvl5pPr lvl="4" algn="ctr" rtl="0">
              <a:spcBef>
                <a:spcPts val="0"/>
              </a:spcBef>
              <a:spcAft>
                <a:spcPts val="0"/>
              </a:spcAft>
              <a:buClr>
                <a:srgbClr val="4A649D"/>
              </a:buClr>
              <a:buSzPts val="2400"/>
              <a:buFont typeface="Passion One"/>
              <a:buNone/>
              <a:defRPr sz="2400">
                <a:solidFill>
                  <a:srgbClr val="4A649D"/>
                </a:solidFill>
                <a:latin typeface="Passion One"/>
                <a:ea typeface="Passion One"/>
                <a:cs typeface="Passion One"/>
                <a:sym typeface="Passion One"/>
              </a:defRPr>
            </a:lvl5pPr>
            <a:lvl6pPr lvl="5" algn="ctr" rtl="0">
              <a:spcBef>
                <a:spcPts val="0"/>
              </a:spcBef>
              <a:spcAft>
                <a:spcPts val="0"/>
              </a:spcAft>
              <a:buClr>
                <a:srgbClr val="4A649D"/>
              </a:buClr>
              <a:buSzPts val="2400"/>
              <a:buFont typeface="Passion One"/>
              <a:buNone/>
              <a:defRPr sz="2400">
                <a:solidFill>
                  <a:srgbClr val="4A649D"/>
                </a:solidFill>
                <a:latin typeface="Passion One"/>
                <a:ea typeface="Passion One"/>
                <a:cs typeface="Passion One"/>
                <a:sym typeface="Passion One"/>
              </a:defRPr>
            </a:lvl6pPr>
            <a:lvl7pPr lvl="6" algn="ctr" rtl="0">
              <a:spcBef>
                <a:spcPts val="0"/>
              </a:spcBef>
              <a:spcAft>
                <a:spcPts val="0"/>
              </a:spcAft>
              <a:buClr>
                <a:srgbClr val="4A649D"/>
              </a:buClr>
              <a:buSzPts val="2400"/>
              <a:buFont typeface="Passion One"/>
              <a:buNone/>
              <a:defRPr sz="2400">
                <a:solidFill>
                  <a:srgbClr val="4A649D"/>
                </a:solidFill>
                <a:latin typeface="Passion One"/>
                <a:ea typeface="Passion One"/>
                <a:cs typeface="Passion One"/>
                <a:sym typeface="Passion One"/>
              </a:defRPr>
            </a:lvl7pPr>
            <a:lvl8pPr lvl="7" algn="ctr" rtl="0">
              <a:spcBef>
                <a:spcPts val="0"/>
              </a:spcBef>
              <a:spcAft>
                <a:spcPts val="0"/>
              </a:spcAft>
              <a:buClr>
                <a:srgbClr val="4A649D"/>
              </a:buClr>
              <a:buSzPts val="2400"/>
              <a:buFont typeface="Passion One"/>
              <a:buNone/>
              <a:defRPr sz="2400">
                <a:solidFill>
                  <a:srgbClr val="4A649D"/>
                </a:solidFill>
                <a:latin typeface="Passion One"/>
                <a:ea typeface="Passion One"/>
                <a:cs typeface="Passion One"/>
                <a:sym typeface="Passion One"/>
              </a:defRPr>
            </a:lvl8pPr>
            <a:lvl9pPr lvl="8" algn="ctr" rtl="0">
              <a:spcBef>
                <a:spcPts val="0"/>
              </a:spcBef>
              <a:spcAft>
                <a:spcPts val="0"/>
              </a:spcAft>
              <a:buClr>
                <a:srgbClr val="4A649D"/>
              </a:buClr>
              <a:buSzPts val="2400"/>
              <a:buFont typeface="Passion One"/>
              <a:buNone/>
              <a:defRPr sz="2400">
                <a:solidFill>
                  <a:srgbClr val="4A649D"/>
                </a:solidFill>
                <a:latin typeface="Passion One"/>
                <a:ea typeface="Passion One"/>
                <a:cs typeface="Passion One"/>
                <a:sym typeface="Passion One"/>
              </a:defRPr>
            </a:lvl9pPr>
          </a:lstStyle>
          <a:p>
            <a:endParaRPr/>
          </a:p>
        </p:txBody>
      </p:sp>
      <p:sp>
        <p:nvSpPr>
          <p:cNvPr id="470" name="Google Shape;470;p25"/>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71" name="Google Shape;471;p25"/>
          <p:cNvGrpSpPr/>
          <p:nvPr/>
        </p:nvGrpSpPr>
        <p:grpSpPr>
          <a:xfrm>
            <a:off x="6614484" y="-318105"/>
            <a:ext cx="781048" cy="781396"/>
            <a:chOff x="369195" y="1138234"/>
            <a:chExt cx="1250276" cy="1250833"/>
          </a:xfrm>
        </p:grpSpPr>
        <p:sp>
          <p:nvSpPr>
            <p:cNvPr id="472" name="Google Shape;472;p25"/>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5"/>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5"/>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5"/>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5"/>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5"/>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5"/>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5"/>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5"/>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 name="Google Shape;481;p25"/>
          <p:cNvGrpSpPr/>
          <p:nvPr/>
        </p:nvGrpSpPr>
        <p:grpSpPr>
          <a:xfrm>
            <a:off x="-262934" y="3400947"/>
            <a:ext cx="1490500" cy="1839578"/>
            <a:chOff x="7317341" y="3117397"/>
            <a:chExt cx="1490500" cy="1839578"/>
          </a:xfrm>
        </p:grpSpPr>
        <p:sp>
          <p:nvSpPr>
            <p:cNvPr id="482" name="Google Shape;482;p25"/>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5"/>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5"/>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5"/>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5"/>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5"/>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2">
  <p:cSld name="CUSTOM_5_1">
    <p:spTree>
      <p:nvGrpSpPr>
        <p:cNvPr id="1" name="Shape 529"/>
        <p:cNvGrpSpPr/>
        <p:nvPr/>
      </p:nvGrpSpPr>
      <p:grpSpPr>
        <a:xfrm>
          <a:off x="0" y="0"/>
          <a:ext cx="0" cy="0"/>
          <a:chOff x="0" y="0"/>
          <a:chExt cx="0" cy="0"/>
        </a:xfrm>
      </p:grpSpPr>
      <p:sp>
        <p:nvSpPr>
          <p:cNvPr id="530" name="Google Shape;530;p27"/>
          <p:cNvSpPr txBox="1">
            <a:spLocks noGrp="1"/>
          </p:cNvSpPr>
          <p:nvPr>
            <p:ph type="subTitle" idx="1"/>
          </p:nvPr>
        </p:nvSpPr>
        <p:spPr>
          <a:xfrm>
            <a:off x="1977100" y="3459425"/>
            <a:ext cx="6316500" cy="86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b="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531" name="Google Shape;531;p27"/>
          <p:cNvSpPr txBox="1">
            <a:spLocks noGrp="1"/>
          </p:cNvSpPr>
          <p:nvPr>
            <p:ph type="subTitle" idx="2"/>
          </p:nvPr>
        </p:nvSpPr>
        <p:spPr>
          <a:xfrm>
            <a:off x="1977100" y="1933075"/>
            <a:ext cx="6316500" cy="86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500"/>
              <a:buNone/>
              <a:defRPr sz="1500" b="0"/>
            </a:lvl1pPr>
            <a:lvl2pPr lvl="1" algn="ctr" rtl="0">
              <a:lnSpc>
                <a:spcPct val="100000"/>
              </a:lnSpc>
              <a:spcBef>
                <a:spcPts val="0"/>
              </a:spcBef>
              <a:spcAft>
                <a:spcPts val="0"/>
              </a:spcAft>
              <a:buSzPts val="1500"/>
              <a:buNone/>
              <a:defRPr sz="1500"/>
            </a:lvl2pPr>
            <a:lvl3pPr lvl="2" algn="ctr" rtl="0">
              <a:lnSpc>
                <a:spcPct val="100000"/>
              </a:lnSpc>
              <a:spcBef>
                <a:spcPts val="0"/>
              </a:spcBef>
              <a:spcAft>
                <a:spcPts val="0"/>
              </a:spcAft>
              <a:buSzPts val="1500"/>
              <a:buNone/>
              <a:defRPr sz="1500"/>
            </a:lvl3pPr>
            <a:lvl4pPr lvl="3" algn="ctr" rtl="0">
              <a:lnSpc>
                <a:spcPct val="100000"/>
              </a:lnSpc>
              <a:spcBef>
                <a:spcPts val="0"/>
              </a:spcBef>
              <a:spcAft>
                <a:spcPts val="0"/>
              </a:spcAft>
              <a:buSzPts val="1500"/>
              <a:buNone/>
              <a:defRPr sz="1500"/>
            </a:lvl4pPr>
            <a:lvl5pPr lvl="4" algn="ctr" rtl="0">
              <a:lnSpc>
                <a:spcPct val="100000"/>
              </a:lnSpc>
              <a:spcBef>
                <a:spcPts val="0"/>
              </a:spcBef>
              <a:spcAft>
                <a:spcPts val="0"/>
              </a:spcAft>
              <a:buSzPts val="1500"/>
              <a:buNone/>
              <a:defRPr sz="1500"/>
            </a:lvl5pPr>
            <a:lvl6pPr lvl="5" algn="ctr" rtl="0">
              <a:lnSpc>
                <a:spcPct val="100000"/>
              </a:lnSpc>
              <a:spcBef>
                <a:spcPts val="0"/>
              </a:spcBef>
              <a:spcAft>
                <a:spcPts val="0"/>
              </a:spcAft>
              <a:buSzPts val="1500"/>
              <a:buNone/>
              <a:defRPr sz="1500"/>
            </a:lvl6pPr>
            <a:lvl7pPr lvl="6" algn="ctr" rtl="0">
              <a:lnSpc>
                <a:spcPct val="100000"/>
              </a:lnSpc>
              <a:spcBef>
                <a:spcPts val="0"/>
              </a:spcBef>
              <a:spcAft>
                <a:spcPts val="0"/>
              </a:spcAft>
              <a:buSzPts val="1500"/>
              <a:buNone/>
              <a:defRPr sz="1500"/>
            </a:lvl7pPr>
            <a:lvl8pPr lvl="7" algn="ctr" rtl="0">
              <a:lnSpc>
                <a:spcPct val="100000"/>
              </a:lnSpc>
              <a:spcBef>
                <a:spcPts val="0"/>
              </a:spcBef>
              <a:spcAft>
                <a:spcPts val="0"/>
              </a:spcAft>
              <a:buSzPts val="1500"/>
              <a:buNone/>
              <a:defRPr sz="1500"/>
            </a:lvl8pPr>
            <a:lvl9pPr lvl="8" algn="ctr" rtl="0">
              <a:lnSpc>
                <a:spcPct val="100000"/>
              </a:lnSpc>
              <a:spcBef>
                <a:spcPts val="0"/>
              </a:spcBef>
              <a:spcAft>
                <a:spcPts val="0"/>
              </a:spcAft>
              <a:buSzPts val="1500"/>
              <a:buNone/>
              <a:defRPr sz="1500"/>
            </a:lvl9pPr>
          </a:lstStyle>
          <a:p>
            <a:endParaRPr/>
          </a:p>
        </p:txBody>
      </p:sp>
      <p:sp>
        <p:nvSpPr>
          <p:cNvPr id="532" name="Google Shape;532;p27"/>
          <p:cNvSpPr txBox="1">
            <a:spLocks noGrp="1"/>
          </p:cNvSpPr>
          <p:nvPr>
            <p:ph type="subTitle" idx="3"/>
          </p:nvPr>
        </p:nvSpPr>
        <p:spPr>
          <a:xfrm>
            <a:off x="1977102" y="1445450"/>
            <a:ext cx="6316500" cy="48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BM Plex Sans"/>
              <a:buNone/>
              <a:defRPr sz="2400" b="1">
                <a:solidFill>
                  <a:schemeClr val="accent3"/>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2pPr>
            <a:lvl3pPr lvl="2"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3pPr>
            <a:lvl4pPr lvl="3"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4pPr>
            <a:lvl5pPr lvl="4"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5pPr>
            <a:lvl6pPr lvl="5"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6pPr>
            <a:lvl7pPr lvl="6"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7pPr>
            <a:lvl8pPr lvl="7"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8pPr>
            <a:lvl9pPr lvl="8"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9pPr>
          </a:lstStyle>
          <a:p>
            <a:endParaRPr/>
          </a:p>
        </p:txBody>
      </p:sp>
      <p:sp>
        <p:nvSpPr>
          <p:cNvPr id="533" name="Google Shape;533;p27"/>
          <p:cNvSpPr txBox="1">
            <a:spLocks noGrp="1"/>
          </p:cNvSpPr>
          <p:nvPr>
            <p:ph type="subTitle" idx="4"/>
          </p:nvPr>
        </p:nvSpPr>
        <p:spPr>
          <a:xfrm>
            <a:off x="1977104" y="2971800"/>
            <a:ext cx="6316500" cy="487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BM Plex Sans"/>
              <a:buNone/>
              <a:defRPr sz="2400" b="1">
                <a:solidFill>
                  <a:schemeClr val="accent3"/>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2pPr>
            <a:lvl3pPr lvl="2"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3pPr>
            <a:lvl4pPr lvl="3"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4pPr>
            <a:lvl5pPr lvl="4"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5pPr>
            <a:lvl6pPr lvl="5"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6pPr>
            <a:lvl7pPr lvl="6"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7pPr>
            <a:lvl8pPr lvl="7"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8pPr>
            <a:lvl9pPr lvl="8"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9pPr>
          </a:lstStyle>
          <a:p>
            <a:endParaRPr/>
          </a:p>
        </p:txBody>
      </p:sp>
      <p:sp>
        <p:nvSpPr>
          <p:cNvPr id="534" name="Google Shape;534;p27"/>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35" name="Google Shape;535;p27"/>
          <p:cNvGrpSpPr/>
          <p:nvPr/>
        </p:nvGrpSpPr>
        <p:grpSpPr>
          <a:xfrm>
            <a:off x="7840601" y="234762"/>
            <a:ext cx="1190638" cy="1191169"/>
            <a:chOff x="369195" y="1138234"/>
            <a:chExt cx="1250276" cy="1250833"/>
          </a:xfrm>
        </p:grpSpPr>
        <p:sp>
          <p:nvSpPr>
            <p:cNvPr id="536" name="Google Shape;536;p27"/>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7"/>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7"/>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7"/>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7"/>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7"/>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7"/>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7"/>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7"/>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 name="Google Shape;545;p27"/>
          <p:cNvGrpSpPr/>
          <p:nvPr/>
        </p:nvGrpSpPr>
        <p:grpSpPr>
          <a:xfrm>
            <a:off x="7611263" y="4056235"/>
            <a:ext cx="1954117" cy="1954117"/>
            <a:chOff x="367385" y="2587838"/>
            <a:chExt cx="2501110" cy="2501110"/>
          </a:xfrm>
        </p:grpSpPr>
        <p:sp>
          <p:nvSpPr>
            <p:cNvPr id="546" name="Google Shape;546;p27"/>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7"/>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7"/>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7"/>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7"/>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7"/>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7"/>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7"/>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7"/>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27"/>
          <p:cNvGrpSpPr/>
          <p:nvPr/>
        </p:nvGrpSpPr>
        <p:grpSpPr>
          <a:xfrm>
            <a:off x="189359" y="826570"/>
            <a:ext cx="781048" cy="781396"/>
            <a:chOff x="369195" y="1138234"/>
            <a:chExt cx="1250276" cy="1250833"/>
          </a:xfrm>
        </p:grpSpPr>
        <p:sp>
          <p:nvSpPr>
            <p:cNvPr id="556" name="Google Shape;556;p27"/>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7"/>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7"/>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7"/>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7"/>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7"/>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7"/>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7"/>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7"/>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3">
  <p:cSld name="CUSTOM_5_1_1">
    <p:spTree>
      <p:nvGrpSpPr>
        <p:cNvPr id="1" name="Shape 565"/>
        <p:cNvGrpSpPr/>
        <p:nvPr/>
      </p:nvGrpSpPr>
      <p:grpSpPr>
        <a:xfrm>
          <a:off x="0" y="0"/>
          <a:ext cx="0" cy="0"/>
          <a:chOff x="0" y="0"/>
          <a:chExt cx="0" cy="0"/>
        </a:xfrm>
      </p:grpSpPr>
      <p:grpSp>
        <p:nvGrpSpPr>
          <p:cNvPr id="566" name="Google Shape;566;p28"/>
          <p:cNvGrpSpPr/>
          <p:nvPr/>
        </p:nvGrpSpPr>
        <p:grpSpPr>
          <a:xfrm>
            <a:off x="7840601" y="463312"/>
            <a:ext cx="1190638" cy="1191169"/>
            <a:chOff x="369195" y="1138234"/>
            <a:chExt cx="1250276" cy="1250833"/>
          </a:xfrm>
        </p:grpSpPr>
        <p:sp>
          <p:nvSpPr>
            <p:cNvPr id="567" name="Google Shape;567;p28"/>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8"/>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8"/>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8"/>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8"/>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8"/>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8"/>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8"/>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8"/>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28"/>
          <p:cNvGrpSpPr/>
          <p:nvPr/>
        </p:nvGrpSpPr>
        <p:grpSpPr>
          <a:xfrm flipH="1">
            <a:off x="-263834" y="-904465"/>
            <a:ext cx="1954117" cy="1954117"/>
            <a:chOff x="367385" y="2587838"/>
            <a:chExt cx="2501110" cy="2501110"/>
          </a:xfrm>
        </p:grpSpPr>
        <p:sp>
          <p:nvSpPr>
            <p:cNvPr id="577" name="Google Shape;577;p28"/>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8"/>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8"/>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8"/>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8"/>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8"/>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8"/>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8"/>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8"/>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 name="Google Shape;586;p28"/>
          <p:cNvGrpSpPr/>
          <p:nvPr/>
        </p:nvGrpSpPr>
        <p:grpSpPr>
          <a:xfrm>
            <a:off x="6614484" y="-318105"/>
            <a:ext cx="781048" cy="781396"/>
            <a:chOff x="369195" y="1138234"/>
            <a:chExt cx="1250276" cy="1250833"/>
          </a:xfrm>
        </p:grpSpPr>
        <p:sp>
          <p:nvSpPr>
            <p:cNvPr id="587" name="Google Shape;587;p28"/>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8"/>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8"/>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8"/>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8"/>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8"/>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8"/>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8"/>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8"/>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 name="Google Shape;596;p28"/>
          <p:cNvGrpSpPr/>
          <p:nvPr/>
        </p:nvGrpSpPr>
        <p:grpSpPr>
          <a:xfrm flipH="1">
            <a:off x="7954380" y="3685835"/>
            <a:ext cx="1490500" cy="1839578"/>
            <a:chOff x="7317341" y="3117397"/>
            <a:chExt cx="1490500" cy="1839578"/>
          </a:xfrm>
        </p:grpSpPr>
        <p:sp>
          <p:nvSpPr>
            <p:cNvPr id="597" name="Google Shape;597;p28"/>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8"/>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8"/>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8"/>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8"/>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8"/>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 name="Google Shape;603;p28"/>
          <p:cNvSpPr txBox="1">
            <a:spLocks noGrp="1"/>
          </p:cNvSpPr>
          <p:nvPr>
            <p:ph type="body" idx="1"/>
          </p:nvPr>
        </p:nvSpPr>
        <p:spPr>
          <a:xfrm>
            <a:off x="661350" y="1209625"/>
            <a:ext cx="37392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3"/>
              </a:buClr>
              <a:buSzPts val="1200"/>
              <a:buFont typeface="Cabin"/>
              <a:buChar char="●"/>
              <a:defRPr sz="1500"/>
            </a:lvl1pPr>
            <a:lvl2pPr marL="914400" lvl="1" indent="-317500" rtl="0">
              <a:spcBef>
                <a:spcPts val="0"/>
              </a:spcBef>
              <a:spcAft>
                <a:spcPts val="0"/>
              </a:spcAft>
              <a:buClr>
                <a:srgbClr val="000000"/>
              </a:buClr>
              <a:buSzPts val="1400"/>
              <a:buFont typeface="Arial"/>
              <a:buChar char="○"/>
              <a:defRPr sz="1500"/>
            </a:lvl2pPr>
            <a:lvl3pPr marL="1371600" lvl="2" indent="-317500" rtl="0">
              <a:spcBef>
                <a:spcPts val="0"/>
              </a:spcBef>
              <a:spcAft>
                <a:spcPts val="0"/>
              </a:spcAft>
              <a:buClr>
                <a:srgbClr val="000000"/>
              </a:buClr>
              <a:buSzPts val="1400"/>
              <a:buFont typeface="Arial"/>
              <a:buChar char="■"/>
              <a:defRPr sz="1500"/>
            </a:lvl3pPr>
            <a:lvl4pPr marL="1828800" lvl="3" indent="-317500" rtl="0">
              <a:spcBef>
                <a:spcPts val="0"/>
              </a:spcBef>
              <a:spcAft>
                <a:spcPts val="0"/>
              </a:spcAft>
              <a:buClr>
                <a:srgbClr val="000000"/>
              </a:buClr>
              <a:buSzPts val="1400"/>
              <a:buFont typeface="Arial"/>
              <a:buChar char="●"/>
              <a:defRPr sz="1500"/>
            </a:lvl4pPr>
            <a:lvl5pPr marL="2286000" lvl="4" indent="-317500" rtl="0">
              <a:spcBef>
                <a:spcPts val="0"/>
              </a:spcBef>
              <a:spcAft>
                <a:spcPts val="0"/>
              </a:spcAft>
              <a:buClr>
                <a:srgbClr val="000000"/>
              </a:buClr>
              <a:buSzPts val="1400"/>
              <a:buFont typeface="Arial"/>
              <a:buChar char="○"/>
              <a:defRPr sz="1500"/>
            </a:lvl5pPr>
            <a:lvl6pPr marL="2743200" lvl="5" indent="-317500" rtl="0">
              <a:spcBef>
                <a:spcPts val="0"/>
              </a:spcBef>
              <a:spcAft>
                <a:spcPts val="0"/>
              </a:spcAft>
              <a:buClr>
                <a:srgbClr val="000000"/>
              </a:buClr>
              <a:buSzPts val="1400"/>
              <a:buFont typeface="Arial"/>
              <a:buChar char="■"/>
              <a:defRPr sz="1500"/>
            </a:lvl6pPr>
            <a:lvl7pPr marL="3200400" lvl="6" indent="-317500" rtl="0">
              <a:spcBef>
                <a:spcPts val="0"/>
              </a:spcBef>
              <a:spcAft>
                <a:spcPts val="0"/>
              </a:spcAft>
              <a:buClr>
                <a:srgbClr val="000000"/>
              </a:buClr>
              <a:buSzPts val="1400"/>
              <a:buFont typeface="Arial"/>
              <a:buChar char="●"/>
              <a:defRPr sz="1500"/>
            </a:lvl7pPr>
            <a:lvl8pPr marL="3657600" lvl="7" indent="-317500" rtl="0">
              <a:spcBef>
                <a:spcPts val="0"/>
              </a:spcBef>
              <a:spcAft>
                <a:spcPts val="0"/>
              </a:spcAft>
              <a:buClr>
                <a:srgbClr val="000000"/>
              </a:buClr>
              <a:buSzPts val="1400"/>
              <a:buFont typeface="Arial"/>
              <a:buChar char="○"/>
              <a:defRPr sz="1500"/>
            </a:lvl8pPr>
            <a:lvl9pPr marL="4114800" lvl="8" indent="-317500" rtl="0">
              <a:spcBef>
                <a:spcPts val="0"/>
              </a:spcBef>
              <a:spcAft>
                <a:spcPts val="0"/>
              </a:spcAft>
              <a:buClr>
                <a:srgbClr val="000000"/>
              </a:buClr>
              <a:buSzPts val="1400"/>
              <a:buFont typeface="Arial"/>
              <a:buChar char="■"/>
              <a:defRPr sz="1500"/>
            </a:lvl9pPr>
          </a:lstStyle>
          <a:p>
            <a:endParaRPr/>
          </a:p>
        </p:txBody>
      </p:sp>
      <p:sp>
        <p:nvSpPr>
          <p:cNvPr id="604" name="Google Shape;604;p28"/>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05" name="Google Shape;605;p28"/>
          <p:cNvSpPr txBox="1">
            <a:spLocks noGrp="1"/>
          </p:cNvSpPr>
          <p:nvPr>
            <p:ph type="body" idx="2"/>
          </p:nvPr>
        </p:nvSpPr>
        <p:spPr>
          <a:xfrm>
            <a:off x="4699950" y="1209625"/>
            <a:ext cx="37392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accent3"/>
              </a:buClr>
              <a:buSzPts val="1200"/>
              <a:buFont typeface="Cabin"/>
              <a:buChar char="●"/>
              <a:defRPr sz="1500"/>
            </a:lvl1pPr>
            <a:lvl2pPr marL="914400" lvl="1" indent="-317500" rtl="0">
              <a:spcBef>
                <a:spcPts val="0"/>
              </a:spcBef>
              <a:spcAft>
                <a:spcPts val="0"/>
              </a:spcAft>
              <a:buClr>
                <a:srgbClr val="000000"/>
              </a:buClr>
              <a:buSzPts val="1400"/>
              <a:buFont typeface="Arial"/>
              <a:buChar char="○"/>
              <a:defRPr sz="1500"/>
            </a:lvl2pPr>
            <a:lvl3pPr marL="1371600" lvl="2" indent="-317500" rtl="0">
              <a:spcBef>
                <a:spcPts val="0"/>
              </a:spcBef>
              <a:spcAft>
                <a:spcPts val="0"/>
              </a:spcAft>
              <a:buClr>
                <a:srgbClr val="000000"/>
              </a:buClr>
              <a:buSzPts val="1400"/>
              <a:buFont typeface="Arial"/>
              <a:buChar char="■"/>
              <a:defRPr sz="1500"/>
            </a:lvl3pPr>
            <a:lvl4pPr marL="1828800" lvl="3" indent="-317500" rtl="0">
              <a:spcBef>
                <a:spcPts val="0"/>
              </a:spcBef>
              <a:spcAft>
                <a:spcPts val="0"/>
              </a:spcAft>
              <a:buClr>
                <a:srgbClr val="000000"/>
              </a:buClr>
              <a:buSzPts val="1400"/>
              <a:buFont typeface="Arial"/>
              <a:buChar char="●"/>
              <a:defRPr sz="1500"/>
            </a:lvl4pPr>
            <a:lvl5pPr marL="2286000" lvl="4" indent="-317500" rtl="0">
              <a:spcBef>
                <a:spcPts val="0"/>
              </a:spcBef>
              <a:spcAft>
                <a:spcPts val="0"/>
              </a:spcAft>
              <a:buClr>
                <a:srgbClr val="000000"/>
              </a:buClr>
              <a:buSzPts val="1400"/>
              <a:buFont typeface="Arial"/>
              <a:buChar char="○"/>
              <a:defRPr sz="1500"/>
            </a:lvl5pPr>
            <a:lvl6pPr marL="2743200" lvl="5" indent="-317500" rtl="0">
              <a:spcBef>
                <a:spcPts val="0"/>
              </a:spcBef>
              <a:spcAft>
                <a:spcPts val="0"/>
              </a:spcAft>
              <a:buClr>
                <a:srgbClr val="000000"/>
              </a:buClr>
              <a:buSzPts val="1400"/>
              <a:buFont typeface="Arial"/>
              <a:buChar char="■"/>
              <a:defRPr sz="1500"/>
            </a:lvl6pPr>
            <a:lvl7pPr marL="3200400" lvl="6" indent="-317500" rtl="0">
              <a:spcBef>
                <a:spcPts val="0"/>
              </a:spcBef>
              <a:spcAft>
                <a:spcPts val="0"/>
              </a:spcAft>
              <a:buClr>
                <a:srgbClr val="000000"/>
              </a:buClr>
              <a:buSzPts val="1400"/>
              <a:buFont typeface="Arial"/>
              <a:buChar char="●"/>
              <a:defRPr sz="1500"/>
            </a:lvl7pPr>
            <a:lvl8pPr marL="3657600" lvl="7" indent="-317500" rtl="0">
              <a:spcBef>
                <a:spcPts val="0"/>
              </a:spcBef>
              <a:spcAft>
                <a:spcPts val="0"/>
              </a:spcAft>
              <a:buClr>
                <a:srgbClr val="000000"/>
              </a:buClr>
              <a:buSzPts val="1400"/>
              <a:buFont typeface="Arial"/>
              <a:buChar char="○"/>
              <a:defRPr sz="1500"/>
            </a:lvl8pPr>
            <a:lvl9pPr marL="4114800" lvl="8" indent="-317500" rtl="0">
              <a:spcBef>
                <a:spcPts val="0"/>
              </a:spcBef>
              <a:spcAft>
                <a:spcPts val="0"/>
              </a:spcAft>
              <a:buClr>
                <a:srgbClr val="000000"/>
              </a:buClr>
              <a:buSzPts val="1400"/>
              <a:buFont typeface="Arial"/>
              <a:buChar char="■"/>
              <a:defRPr sz="15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651"/>
        <p:cNvGrpSpPr/>
        <p:nvPr/>
      </p:nvGrpSpPr>
      <p:grpSpPr>
        <a:xfrm>
          <a:off x="0" y="0"/>
          <a:ext cx="0" cy="0"/>
          <a:chOff x="0" y="0"/>
          <a:chExt cx="0" cy="0"/>
        </a:xfrm>
      </p:grpSpPr>
      <p:grpSp>
        <p:nvGrpSpPr>
          <p:cNvPr id="652" name="Google Shape;652;p30"/>
          <p:cNvGrpSpPr/>
          <p:nvPr/>
        </p:nvGrpSpPr>
        <p:grpSpPr>
          <a:xfrm>
            <a:off x="-649125" y="3939991"/>
            <a:ext cx="1954117" cy="1954117"/>
            <a:chOff x="367385" y="2587838"/>
            <a:chExt cx="2501110" cy="2501110"/>
          </a:xfrm>
        </p:grpSpPr>
        <p:sp>
          <p:nvSpPr>
            <p:cNvPr id="653" name="Google Shape;653;p30"/>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0"/>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 name="Google Shape;662;p30"/>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63" name="Google Shape;663;p30"/>
          <p:cNvSpPr txBox="1">
            <a:spLocks noGrp="1"/>
          </p:cNvSpPr>
          <p:nvPr>
            <p:ph type="subTitle" idx="1"/>
          </p:nvPr>
        </p:nvSpPr>
        <p:spPr>
          <a:xfrm>
            <a:off x="1205648" y="2080950"/>
            <a:ext cx="1978200" cy="66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4" name="Google Shape;664;p30"/>
          <p:cNvSpPr txBox="1">
            <a:spLocks noGrp="1"/>
          </p:cNvSpPr>
          <p:nvPr>
            <p:ph type="subTitle" idx="2"/>
          </p:nvPr>
        </p:nvSpPr>
        <p:spPr>
          <a:xfrm>
            <a:off x="5960152" y="2080950"/>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5" name="Google Shape;665;p30"/>
          <p:cNvSpPr txBox="1">
            <a:spLocks noGrp="1"/>
          </p:cNvSpPr>
          <p:nvPr>
            <p:ph type="subTitle" idx="3"/>
          </p:nvPr>
        </p:nvSpPr>
        <p:spPr>
          <a:xfrm>
            <a:off x="1205648" y="3514350"/>
            <a:ext cx="1978200" cy="665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6" name="Google Shape;666;p30"/>
          <p:cNvSpPr txBox="1">
            <a:spLocks noGrp="1"/>
          </p:cNvSpPr>
          <p:nvPr>
            <p:ph type="subTitle" idx="4"/>
          </p:nvPr>
        </p:nvSpPr>
        <p:spPr>
          <a:xfrm>
            <a:off x="5960152" y="3514350"/>
            <a:ext cx="1978200" cy="66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7" name="Google Shape;667;p30"/>
          <p:cNvSpPr txBox="1">
            <a:spLocks noGrp="1"/>
          </p:cNvSpPr>
          <p:nvPr>
            <p:ph type="subTitle" idx="5"/>
          </p:nvPr>
        </p:nvSpPr>
        <p:spPr>
          <a:xfrm>
            <a:off x="1205648" y="1721150"/>
            <a:ext cx="1978200" cy="377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400"/>
              <a:buFont typeface="IBM Plex Sans"/>
              <a:buNone/>
              <a:defRPr sz="2400" b="1">
                <a:solidFill>
                  <a:schemeClr val="accent3"/>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2pPr>
            <a:lvl3pPr lvl="2"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3pPr>
            <a:lvl4pPr lvl="3"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4pPr>
            <a:lvl5pPr lvl="4"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5pPr>
            <a:lvl6pPr lvl="5"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6pPr>
            <a:lvl7pPr lvl="6"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7pPr>
            <a:lvl8pPr lvl="7"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8pPr>
            <a:lvl9pPr lvl="8"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9pPr>
          </a:lstStyle>
          <a:p>
            <a:endParaRPr/>
          </a:p>
        </p:txBody>
      </p:sp>
      <p:sp>
        <p:nvSpPr>
          <p:cNvPr id="668" name="Google Shape;668;p30"/>
          <p:cNvSpPr txBox="1">
            <a:spLocks noGrp="1"/>
          </p:cNvSpPr>
          <p:nvPr>
            <p:ph type="subTitle" idx="6"/>
          </p:nvPr>
        </p:nvSpPr>
        <p:spPr>
          <a:xfrm>
            <a:off x="1205648" y="3154625"/>
            <a:ext cx="1978200" cy="377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400"/>
              <a:buFont typeface="IBM Plex Sans"/>
              <a:buNone/>
              <a:defRPr sz="2400" b="1">
                <a:solidFill>
                  <a:schemeClr val="accent3"/>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2pPr>
            <a:lvl3pPr lvl="2"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3pPr>
            <a:lvl4pPr lvl="3"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4pPr>
            <a:lvl5pPr lvl="4"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5pPr>
            <a:lvl6pPr lvl="5"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6pPr>
            <a:lvl7pPr lvl="6"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7pPr>
            <a:lvl8pPr lvl="7"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8pPr>
            <a:lvl9pPr lvl="8"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9pPr>
          </a:lstStyle>
          <a:p>
            <a:endParaRPr/>
          </a:p>
        </p:txBody>
      </p:sp>
      <p:sp>
        <p:nvSpPr>
          <p:cNvPr id="669" name="Google Shape;669;p30"/>
          <p:cNvSpPr txBox="1">
            <a:spLocks noGrp="1"/>
          </p:cNvSpPr>
          <p:nvPr>
            <p:ph type="subTitle" idx="7"/>
          </p:nvPr>
        </p:nvSpPr>
        <p:spPr>
          <a:xfrm>
            <a:off x="5960148" y="1721150"/>
            <a:ext cx="19782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BM Plex Sans"/>
              <a:buNone/>
              <a:defRPr sz="2400" b="1">
                <a:solidFill>
                  <a:schemeClr val="accent3"/>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2pPr>
            <a:lvl3pPr lvl="2"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3pPr>
            <a:lvl4pPr lvl="3"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4pPr>
            <a:lvl5pPr lvl="4"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5pPr>
            <a:lvl6pPr lvl="5"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6pPr>
            <a:lvl7pPr lvl="6"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7pPr>
            <a:lvl8pPr lvl="7"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8pPr>
            <a:lvl9pPr lvl="8"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9pPr>
          </a:lstStyle>
          <a:p>
            <a:endParaRPr/>
          </a:p>
        </p:txBody>
      </p:sp>
      <p:sp>
        <p:nvSpPr>
          <p:cNvPr id="670" name="Google Shape;670;p30"/>
          <p:cNvSpPr txBox="1">
            <a:spLocks noGrp="1"/>
          </p:cNvSpPr>
          <p:nvPr>
            <p:ph type="subTitle" idx="8"/>
          </p:nvPr>
        </p:nvSpPr>
        <p:spPr>
          <a:xfrm>
            <a:off x="5960148" y="3154625"/>
            <a:ext cx="1978200" cy="37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Font typeface="IBM Plex Sans"/>
              <a:buNone/>
              <a:defRPr sz="2400" b="1">
                <a:solidFill>
                  <a:schemeClr val="accent3"/>
                </a:solidFill>
                <a:latin typeface="IBM Plex Sans"/>
                <a:ea typeface="IBM Plex Sans"/>
                <a:cs typeface="IBM Plex Sans"/>
                <a:sym typeface="IBM Plex Sans"/>
              </a:defRPr>
            </a:lvl1pPr>
            <a:lvl2pPr lvl="1"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2pPr>
            <a:lvl3pPr lvl="2"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3pPr>
            <a:lvl4pPr lvl="3"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4pPr>
            <a:lvl5pPr lvl="4"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5pPr>
            <a:lvl6pPr lvl="5"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6pPr>
            <a:lvl7pPr lvl="6"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7pPr>
            <a:lvl8pPr lvl="7"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8pPr>
            <a:lvl9pPr lvl="8" algn="ctr" rtl="0">
              <a:lnSpc>
                <a:spcPct val="100000"/>
              </a:lnSpc>
              <a:spcBef>
                <a:spcPts val="0"/>
              </a:spcBef>
              <a:spcAft>
                <a:spcPts val="0"/>
              </a:spcAft>
              <a:buSzPts val="2400"/>
              <a:buFont typeface="IBM Plex Sans"/>
              <a:buNone/>
              <a:defRPr sz="2400" b="1">
                <a:latin typeface="IBM Plex Sans"/>
                <a:ea typeface="IBM Plex Sans"/>
                <a:cs typeface="IBM Plex Sans"/>
                <a:sym typeface="IBM Plex Sans"/>
              </a:defRPr>
            </a:lvl9pPr>
          </a:lstStyle>
          <a:p>
            <a:endParaRPr/>
          </a:p>
        </p:txBody>
      </p:sp>
      <p:grpSp>
        <p:nvGrpSpPr>
          <p:cNvPr id="671" name="Google Shape;671;p30"/>
          <p:cNvGrpSpPr/>
          <p:nvPr/>
        </p:nvGrpSpPr>
        <p:grpSpPr>
          <a:xfrm>
            <a:off x="7793591" y="3422197"/>
            <a:ext cx="1490500" cy="1839578"/>
            <a:chOff x="7317341" y="3117397"/>
            <a:chExt cx="1490500" cy="1839578"/>
          </a:xfrm>
        </p:grpSpPr>
        <p:sp>
          <p:nvSpPr>
            <p:cNvPr id="672" name="Google Shape;672;p30"/>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0"/>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30"/>
          <p:cNvGrpSpPr/>
          <p:nvPr/>
        </p:nvGrpSpPr>
        <p:grpSpPr>
          <a:xfrm>
            <a:off x="8435827" y="483527"/>
            <a:ext cx="495484" cy="495705"/>
            <a:chOff x="369195" y="1138234"/>
            <a:chExt cx="1250276" cy="1250833"/>
          </a:xfrm>
        </p:grpSpPr>
        <p:sp>
          <p:nvSpPr>
            <p:cNvPr id="679" name="Google Shape;679;p30"/>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0"/>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0"/>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0"/>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0"/>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0"/>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0"/>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0"/>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30"/>
          <p:cNvGrpSpPr/>
          <p:nvPr/>
        </p:nvGrpSpPr>
        <p:grpSpPr>
          <a:xfrm rot="8906330" flipH="1">
            <a:off x="202097" y="3008847"/>
            <a:ext cx="668364" cy="668662"/>
            <a:chOff x="369195" y="1138234"/>
            <a:chExt cx="1250276" cy="1250833"/>
          </a:xfrm>
        </p:grpSpPr>
        <p:sp>
          <p:nvSpPr>
            <p:cNvPr id="689" name="Google Shape;689;p30"/>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0"/>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0"/>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0"/>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1">
  <p:cSld name="CUSTOM_2_1">
    <p:spTree>
      <p:nvGrpSpPr>
        <p:cNvPr id="1" name="Shape 698"/>
        <p:cNvGrpSpPr/>
        <p:nvPr/>
      </p:nvGrpSpPr>
      <p:grpSpPr>
        <a:xfrm>
          <a:off x="0" y="0"/>
          <a:ext cx="0" cy="0"/>
          <a:chOff x="0" y="0"/>
          <a:chExt cx="0" cy="0"/>
        </a:xfrm>
      </p:grpSpPr>
      <p:sp>
        <p:nvSpPr>
          <p:cNvPr id="699" name="Google Shape;699;p31"/>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00" name="Google Shape;700;p31"/>
          <p:cNvSpPr txBox="1">
            <a:spLocks noGrp="1"/>
          </p:cNvSpPr>
          <p:nvPr>
            <p:ph type="title" idx="2"/>
          </p:nvPr>
        </p:nvSpPr>
        <p:spPr>
          <a:xfrm>
            <a:off x="707556" y="1210350"/>
            <a:ext cx="1782900" cy="592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400"/>
              <a:buNone/>
              <a:defRPr sz="2400" b="1">
                <a:solidFill>
                  <a:schemeClr val="accent3"/>
                </a:solidFill>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
        <p:nvSpPr>
          <p:cNvPr id="701" name="Google Shape;701;p31"/>
          <p:cNvSpPr txBox="1">
            <a:spLocks noGrp="1"/>
          </p:cNvSpPr>
          <p:nvPr>
            <p:ph type="subTitle" idx="1"/>
          </p:nvPr>
        </p:nvSpPr>
        <p:spPr>
          <a:xfrm>
            <a:off x="707556" y="3877122"/>
            <a:ext cx="1782900" cy="72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5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sp>
        <p:nvSpPr>
          <p:cNvPr id="702" name="Google Shape;702;p31"/>
          <p:cNvSpPr txBox="1">
            <a:spLocks noGrp="1"/>
          </p:cNvSpPr>
          <p:nvPr>
            <p:ph type="title" idx="3"/>
          </p:nvPr>
        </p:nvSpPr>
        <p:spPr>
          <a:xfrm>
            <a:off x="2689252" y="1211177"/>
            <a:ext cx="1783200" cy="592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400"/>
              <a:buNone/>
              <a:defRPr sz="2400" b="1">
                <a:solidFill>
                  <a:schemeClr val="accent3"/>
                </a:solidFill>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
        <p:nvSpPr>
          <p:cNvPr id="703" name="Google Shape;703;p31"/>
          <p:cNvSpPr txBox="1">
            <a:spLocks noGrp="1"/>
          </p:cNvSpPr>
          <p:nvPr>
            <p:ph type="subTitle" idx="4"/>
          </p:nvPr>
        </p:nvSpPr>
        <p:spPr>
          <a:xfrm>
            <a:off x="2689252" y="3877850"/>
            <a:ext cx="1783200" cy="72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5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sp>
        <p:nvSpPr>
          <p:cNvPr id="704" name="Google Shape;704;p31"/>
          <p:cNvSpPr txBox="1">
            <a:spLocks noGrp="1"/>
          </p:cNvSpPr>
          <p:nvPr>
            <p:ph type="title" idx="5"/>
          </p:nvPr>
        </p:nvSpPr>
        <p:spPr>
          <a:xfrm>
            <a:off x="4671248" y="1210363"/>
            <a:ext cx="1783200" cy="592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400"/>
              <a:buNone/>
              <a:defRPr sz="2400" b="1">
                <a:solidFill>
                  <a:schemeClr val="accent3"/>
                </a:solidFill>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
        <p:nvSpPr>
          <p:cNvPr id="705" name="Google Shape;705;p31"/>
          <p:cNvSpPr txBox="1">
            <a:spLocks noGrp="1"/>
          </p:cNvSpPr>
          <p:nvPr>
            <p:ph type="subTitle" idx="6"/>
          </p:nvPr>
        </p:nvSpPr>
        <p:spPr>
          <a:xfrm>
            <a:off x="4671248" y="3877125"/>
            <a:ext cx="1783200" cy="72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5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sp>
        <p:nvSpPr>
          <p:cNvPr id="706" name="Google Shape;706;p31"/>
          <p:cNvSpPr txBox="1">
            <a:spLocks noGrp="1"/>
          </p:cNvSpPr>
          <p:nvPr>
            <p:ph type="title" idx="7"/>
          </p:nvPr>
        </p:nvSpPr>
        <p:spPr>
          <a:xfrm>
            <a:off x="6653244" y="1211190"/>
            <a:ext cx="1783200" cy="592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400"/>
              <a:buNone/>
              <a:defRPr sz="2400" b="1">
                <a:solidFill>
                  <a:schemeClr val="accent3"/>
                </a:solidFill>
              </a:defRPr>
            </a:lvl1pPr>
            <a:lvl2pPr lvl="1" rtl="0">
              <a:spcBef>
                <a:spcPts val="0"/>
              </a:spcBef>
              <a:spcAft>
                <a:spcPts val="0"/>
              </a:spcAft>
              <a:buClr>
                <a:schemeClr val="accent3"/>
              </a:buClr>
              <a:buSzPts val="2400"/>
              <a:buNone/>
              <a:defRPr sz="2400">
                <a:solidFill>
                  <a:schemeClr val="accent3"/>
                </a:solidFill>
              </a:defRPr>
            </a:lvl2pPr>
            <a:lvl3pPr lvl="2" rtl="0">
              <a:spcBef>
                <a:spcPts val="0"/>
              </a:spcBef>
              <a:spcAft>
                <a:spcPts val="0"/>
              </a:spcAft>
              <a:buClr>
                <a:schemeClr val="accent3"/>
              </a:buClr>
              <a:buSzPts val="2400"/>
              <a:buNone/>
              <a:defRPr sz="2400">
                <a:solidFill>
                  <a:schemeClr val="accent3"/>
                </a:solidFill>
              </a:defRPr>
            </a:lvl3pPr>
            <a:lvl4pPr lvl="3" rtl="0">
              <a:spcBef>
                <a:spcPts val="0"/>
              </a:spcBef>
              <a:spcAft>
                <a:spcPts val="0"/>
              </a:spcAft>
              <a:buClr>
                <a:schemeClr val="accent3"/>
              </a:buClr>
              <a:buSzPts val="2400"/>
              <a:buNone/>
              <a:defRPr sz="2400">
                <a:solidFill>
                  <a:schemeClr val="accent3"/>
                </a:solidFill>
              </a:defRPr>
            </a:lvl4pPr>
            <a:lvl5pPr lvl="4" rtl="0">
              <a:spcBef>
                <a:spcPts val="0"/>
              </a:spcBef>
              <a:spcAft>
                <a:spcPts val="0"/>
              </a:spcAft>
              <a:buClr>
                <a:schemeClr val="accent3"/>
              </a:buClr>
              <a:buSzPts val="2400"/>
              <a:buNone/>
              <a:defRPr sz="2400">
                <a:solidFill>
                  <a:schemeClr val="accent3"/>
                </a:solidFill>
              </a:defRPr>
            </a:lvl5pPr>
            <a:lvl6pPr lvl="5" rtl="0">
              <a:spcBef>
                <a:spcPts val="0"/>
              </a:spcBef>
              <a:spcAft>
                <a:spcPts val="0"/>
              </a:spcAft>
              <a:buClr>
                <a:schemeClr val="accent3"/>
              </a:buClr>
              <a:buSzPts val="2400"/>
              <a:buNone/>
              <a:defRPr sz="2400">
                <a:solidFill>
                  <a:schemeClr val="accent3"/>
                </a:solidFill>
              </a:defRPr>
            </a:lvl6pPr>
            <a:lvl7pPr lvl="6" rtl="0">
              <a:spcBef>
                <a:spcPts val="0"/>
              </a:spcBef>
              <a:spcAft>
                <a:spcPts val="0"/>
              </a:spcAft>
              <a:buClr>
                <a:schemeClr val="accent3"/>
              </a:buClr>
              <a:buSzPts val="2400"/>
              <a:buNone/>
              <a:defRPr sz="2400">
                <a:solidFill>
                  <a:schemeClr val="accent3"/>
                </a:solidFill>
              </a:defRPr>
            </a:lvl7pPr>
            <a:lvl8pPr lvl="7" rtl="0">
              <a:spcBef>
                <a:spcPts val="0"/>
              </a:spcBef>
              <a:spcAft>
                <a:spcPts val="0"/>
              </a:spcAft>
              <a:buClr>
                <a:schemeClr val="accent3"/>
              </a:buClr>
              <a:buSzPts val="2400"/>
              <a:buNone/>
              <a:defRPr sz="2400">
                <a:solidFill>
                  <a:schemeClr val="accent3"/>
                </a:solidFill>
              </a:defRPr>
            </a:lvl8pPr>
            <a:lvl9pPr lvl="8" rtl="0">
              <a:spcBef>
                <a:spcPts val="0"/>
              </a:spcBef>
              <a:spcAft>
                <a:spcPts val="0"/>
              </a:spcAft>
              <a:buClr>
                <a:schemeClr val="accent3"/>
              </a:buClr>
              <a:buSzPts val="2400"/>
              <a:buNone/>
              <a:defRPr sz="2400">
                <a:solidFill>
                  <a:schemeClr val="accent3"/>
                </a:solidFill>
              </a:defRPr>
            </a:lvl9pPr>
          </a:lstStyle>
          <a:p>
            <a:endParaRPr/>
          </a:p>
        </p:txBody>
      </p:sp>
      <p:sp>
        <p:nvSpPr>
          <p:cNvPr id="707" name="Google Shape;707;p31"/>
          <p:cNvSpPr txBox="1">
            <a:spLocks noGrp="1"/>
          </p:cNvSpPr>
          <p:nvPr>
            <p:ph type="subTitle" idx="8"/>
          </p:nvPr>
        </p:nvSpPr>
        <p:spPr>
          <a:xfrm>
            <a:off x="6653244" y="3877854"/>
            <a:ext cx="1783200" cy="729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500"/>
              <a:buNone/>
              <a:defRPr sz="1500"/>
            </a:lvl1pPr>
            <a:lvl2pPr lvl="1" rtl="0">
              <a:lnSpc>
                <a:spcPct val="100000"/>
              </a:lnSpc>
              <a:spcBef>
                <a:spcPts val="0"/>
              </a:spcBef>
              <a:spcAft>
                <a:spcPts val="0"/>
              </a:spcAft>
              <a:buSzPts val="1500"/>
              <a:buNone/>
              <a:defRPr sz="1500"/>
            </a:lvl2pPr>
            <a:lvl3pPr lvl="2" rtl="0">
              <a:lnSpc>
                <a:spcPct val="100000"/>
              </a:lnSpc>
              <a:spcBef>
                <a:spcPts val="0"/>
              </a:spcBef>
              <a:spcAft>
                <a:spcPts val="0"/>
              </a:spcAft>
              <a:buSzPts val="1500"/>
              <a:buNone/>
              <a:defRPr sz="1500"/>
            </a:lvl3pPr>
            <a:lvl4pPr lvl="3" rtl="0">
              <a:lnSpc>
                <a:spcPct val="100000"/>
              </a:lnSpc>
              <a:spcBef>
                <a:spcPts val="0"/>
              </a:spcBef>
              <a:spcAft>
                <a:spcPts val="0"/>
              </a:spcAft>
              <a:buSzPts val="1500"/>
              <a:buNone/>
              <a:defRPr sz="1500"/>
            </a:lvl4pPr>
            <a:lvl5pPr lvl="4" rtl="0">
              <a:lnSpc>
                <a:spcPct val="100000"/>
              </a:lnSpc>
              <a:spcBef>
                <a:spcPts val="0"/>
              </a:spcBef>
              <a:spcAft>
                <a:spcPts val="0"/>
              </a:spcAft>
              <a:buSzPts val="1500"/>
              <a:buNone/>
              <a:defRPr sz="1500"/>
            </a:lvl5pPr>
            <a:lvl6pPr lvl="5" rtl="0">
              <a:lnSpc>
                <a:spcPct val="100000"/>
              </a:lnSpc>
              <a:spcBef>
                <a:spcPts val="0"/>
              </a:spcBef>
              <a:spcAft>
                <a:spcPts val="0"/>
              </a:spcAft>
              <a:buSzPts val="1500"/>
              <a:buNone/>
              <a:defRPr sz="1500"/>
            </a:lvl6pPr>
            <a:lvl7pPr lvl="6" rtl="0">
              <a:lnSpc>
                <a:spcPct val="100000"/>
              </a:lnSpc>
              <a:spcBef>
                <a:spcPts val="0"/>
              </a:spcBef>
              <a:spcAft>
                <a:spcPts val="0"/>
              </a:spcAft>
              <a:buSzPts val="1500"/>
              <a:buNone/>
              <a:defRPr sz="1500"/>
            </a:lvl7pPr>
            <a:lvl8pPr lvl="7" rtl="0">
              <a:lnSpc>
                <a:spcPct val="100000"/>
              </a:lnSpc>
              <a:spcBef>
                <a:spcPts val="0"/>
              </a:spcBef>
              <a:spcAft>
                <a:spcPts val="0"/>
              </a:spcAft>
              <a:buSzPts val="1500"/>
              <a:buNone/>
              <a:defRPr sz="1500"/>
            </a:lvl8pPr>
            <a:lvl9pPr lvl="8" rtl="0">
              <a:lnSpc>
                <a:spcPct val="100000"/>
              </a:lnSpc>
              <a:spcBef>
                <a:spcPts val="0"/>
              </a:spcBef>
              <a:spcAft>
                <a:spcPts val="0"/>
              </a:spcAft>
              <a:buSzPts val="1500"/>
              <a:buNone/>
              <a:defRPr sz="1500"/>
            </a:lvl9pPr>
          </a:lstStyle>
          <a:p>
            <a:endParaRPr/>
          </a:p>
        </p:txBody>
      </p:sp>
      <p:grpSp>
        <p:nvGrpSpPr>
          <p:cNvPr id="708" name="Google Shape;708;p31"/>
          <p:cNvGrpSpPr/>
          <p:nvPr/>
        </p:nvGrpSpPr>
        <p:grpSpPr>
          <a:xfrm flipH="1">
            <a:off x="-644836" y="-936402"/>
            <a:ext cx="1954117" cy="1954117"/>
            <a:chOff x="367385" y="2587838"/>
            <a:chExt cx="2501110" cy="2501110"/>
          </a:xfrm>
        </p:grpSpPr>
        <p:sp>
          <p:nvSpPr>
            <p:cNvPr id="709" name="Google Shape;709;p31"/>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1"/>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1"/>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1"/>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1"/>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1"/>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31"/>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1"/>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1"/>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 name="Google Shape;718;p31"/>
          <p:cNvGrpSpPr/>
          <p:nvPr/>
        </p:nvGrpSpPr>
        <p:grpSpPr>
          <a:xfrm rot="8906330" flipH="1">
            <a:off x="8349385" y="4271297"/>
            <a:ext cx="668364" cy="668662"/>
            <a:chOff x="369195" y="1138234"/>
            <a:chExt cx="1250276" cy="1250833"/>
          </a:xfrm>
        </p:grpSpPr>
        <p:sp>
          <p:nvSpPr>
            <p:cNvPr id="719" name="Google Shape;719;p31"/>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1"/>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1"/>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1"/>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1"/>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1"/>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1"/>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1"/>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ackground">
  <p:cSld name="CUSTOM_12">
    <p:spTree>
      <p:nvGrpSpPr>
        <p:cNvPr id="1" name="Shape 806"/>
        <p:cNvGrpSpPr/>
        <p:nvPr/>
      </p:nvGrpSpPr>
      <p:grpSpPr>
        <a:xfrm>
          <a:off x="0" y="0"/>
          <a:ext cx="0" cy="0"/>
          <a:chOff x="0" y="0"/>
          <a:chExt cx="0" cy="0"/>
        </a:xfrm>
      </p:grpSpPr>
      <p:grpSp>
        <p:nvGrpSpPr>
          <p:cNvPr id="807" name="Google Shape;807;p34"/>
          <p:cNvGrpSpPr/>
          <p:nvPr/>
        </p:nvGrpSpPr>
        <p:grpSpPr>
          <a:xfrm rot="10800000" flipH="1">
            <a:off x="57151" y="4684369"/>
            <a:ext cx="781048" cy="781396"/>
            <a:chOff x="369195" y="1138234"/>
            <a:chExt cx="1250276" cy="1250833"/>
          </a:xfrm>
        </p:grpSpPr>
        <p:sp>
          <p:nvSpPr>
            <p:cNvPr id="808" name="Google Shape;808;p34"/>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4"/>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4"/>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4"/>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4"/>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4"/>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4"/>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4"/>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4"/>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 name="Google Shape;817;p34"/>
          <p:cNvGrpSpPr/>
          <p:nvPr/>
        </p:nvGrpSpPr>
        <p:grpSpPr>
          <a:xfrm rot="10800000" flipH="1">
            <a:off x="1685917" y="-38827"/>
            <a:ext cx="1109870" cy="1110365"/>
            <a:chOff x="369195" y="1138234"/>
            <a:chExt cx="1250276" cy="1250833"/>
          </a:xfrm>
        </p:grpSpPr>
        <p:sp>
          <p:nvSpPr>
            <p:cNvPr id="818" name="Google Shape;818;p34"/>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4"/>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4"/>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4"/>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4"/>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4"/>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4"/>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4"/>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4"/>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34"/>
          <p:cNvGrpSpPr/>
          <p:nvPr/>
        </p:nvGrpSpPr>
        <p:grpSpPr>
          <a:xfrm rot="10800000" flipH="1">
            <a:off x="7858746" y="4259489"/>
            <a:ext cx="1309789" cy="1310373"/>
            <a:chOff x="369195" y="1138234"/>
            <a:chExt cx="1250276" cy="1250833"/>
          </a:xfrm>
        </p:grpSpPr>
        <p:sp>
          <p:nvSpPr>
            <p:cNvPr id="828" name="Google Shape;828;p34"/>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4"/>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4"/>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4"/>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4"/>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4"/>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4"/>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4"/>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4"/>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12_1">
    <p:spTree>
      <p:nvGrpSpPr>
        <p:cNvPr id="1" name="Shape 837"/>
        <p:cNvGrpSpPr/>
        <p:nvPr/>
      </p:nvGrpSpPr>
      <p:grpSpPr>
        <a:xfrm>
          <a:off x="0" y="0"/>
          <a:ext cx="0" cy="0"/>
          <a:chOff x="0" y="0"/>
          <a:chExt cx="0" cy="0"/>
        </a:xfrm>
      </p:grpSpPr>
      <p:grpSp>
        <p:nvGrpSpPr>
          <p:cNvPr id="838" name="Google Shape;838;p35"/>
          <p:cNvGrpSpPr/>
          <p:nvPr/>
        </p:nvGrpSpPr>
        <p:grpSpPr>
          <a:xfrm rot="10800000" flipH="1">
            <a:off x="1" y="3226919"/>
            <a:ext cx="781048" cy="781396"/>
            <a:chOff x="369195" y="1138234"/>
            <a:chExt cx="1250276" cy="1250833"/>
          </a:xfrm>
        </p:grpSpPr>
        <p:sp>
          <p:nvSpPr>
            <p:cNvPr id="839" name="Google Shape;839;p35"/>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5"/>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5"/>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5"/>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5"/>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5"/>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5"/>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5"/>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5"/>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 name="Google Shape;848;p35"/>
          <p:cNvGrpSpPr/>
          <p:nvPr/>
        </p:nvGrpSpPr>
        <p:grpSpPr>
          <a:xfrm rot="10800000" flipH="1">
            <a:off x="1019167" y="4361723"/>
            <a:ext cx="1109870" cy="1110365"/>
            <a:chOff x="369195" y="1138234"/>
            <a:chExt cx="1250276" cy="1250833"/>
          </a:xfrm>
        </p:grpSpPr>
        <p:sp>
          <p:nvSpPr>
            <p:cNvPr id="849" name="Google Shape;849;p35"/>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5"/>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5"/>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5"/>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5"/>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5"/>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5"/>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5"/>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5"/>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 name="Google Shape;858;p35"/>
          <p:cNvGrpSpPr/>
          <p:nvPr/>
        </p:nvGrpSpPr>
        <p:grpSpPr>
          <a:xfrm rot="-5400000" flipH="1">
            <a:off x="7478954" y="-380294"/>
            <a:ext cx="1490500" cy="1839578"/>
            <a:chOff x="7317341" y="3117397"/>
            <a:chExt cx="1490500" cy="1839578"/>
          </a:xfrm>
        </p:grpSpPr>
        <p:sp>
          <p:nvSpPr>
            <p:cNvPr id="859" name="Google Shape;859;p35"/>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5"/>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5"/>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5"/>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5"/>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5"/>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3">
  <p:cSld name="CUSTOM_12_1_1">
    <p:spTree>
      <p:nvGrpSpPr>
        <p:cNvPr id="1" name="Shape 865"/>
        <p:cNvGrpSpPr/>
        <p:nvPr/>
      </p:nvGrpSpPr>
      <p:grpSpPr>
        <a:xfrm>
          <a:off x="0" y="0"/>
          <a:ext cx="0" cy="0"/>
          <a:chOff x="0" y="0"/>
          <a:chExt cx="0" cy="0"/>
        </a:xfrm>
      </p:grpSpPr>
      <p:sp>
        <p:nvSpPr>
          <p:cNvPr id="866" name="Google Shape;866;p36"/>
          <p:cNvSpPr/>
          <p:nvPr/>
        </p:nvSpPr>
        <p:spPr>
          <a:xfrm rot="10800000" flipH="1">
            <a:off x="264300" y="283350"/>
            <a:ext cx="8615400" cy="4576800"/>
          </a:xfrm>
          <a:prstGeom prst="roundRect">
            <a:avLst>
              <a:gd name="adj" fmla="val 3396"/>
            </a:avLst>
          </a:pr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 name="Google Shape;867;p36"/>
          <p:cNvGrpSpPr/>
          <p:nvPr/>
        </p:nvGrpSpPr>
        <p:grpSpPr>
          <a:xfrm rot="5400000">
            <a:off x="-26746" y="-380294"/>
            <a:ext cx="1490500" cy="1839578"/>
            <a:chOff x="7317341" y="3117397"/>
            <a:chExt cx="1490500" cy="1839578"/>
          </a:xfrm>
        </p:grpSpPr>
        <p:sp>
          <p:nvSpPr>
            <p:cNvPr id="868" name="Google Shape;868;p36"/>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36"/>
          <p:cNvGrpSpPr/>
          <p:nvPr/>
        </p:nvGrpSpPr>
        <p:grpSpPr>
          <a:xfrm flipH="1">
            <a:off x="7441664" y="3437085"/>
            <a:ext cx="1954117" cy="1954117"/>
            <a:chOff x="367385" y="2587838"/>
            <a:chExt cx="2501110" cy="2501110"/>
          </a:xfrm>
        </p:grpSpPr>
        <p:sp>
          <p:nvSpPr>
            <p:cNvPr id="875" name="Google Shape;875;p36"/>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rot="10800000" flipH="1">
            <a:off x="264300" y="283350"/>
            <a:ext cx="8615400" cy="4576800"/>
          </a:xfrm>
          <a:prstGeom prst="roundRect">
            <a:avLst>
              <a:gd name="adj" fmla="val 3396"/>
            </a:avLst>
          </a:prstGeom>
          <a:solidFill>
            <a:schemeClr val="lt1"/>
          </a:solidFill>
          <a:ln w="1143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3"/>
          <p:cNvSpPr txBox="1">
            <a:spLocks noGrp="1"/>
          </p:cNvSpPr>
          <p:nvPr>
            <p:ph type="title"/>
          </p:nvPr>
        </p:nvSpPr>
        <p:spPr>
          <a:xfrm>
            <a:off x="761851" y="2024375"/>
            <a:ext cx="4658400" cy="15933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600"/>
              <a:buNone/>
              <a:defRPr sz="5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761850" y="953675"/>
            <a:ext cx="4658400" cy="8418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accent6"/>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761851" y="3814825"/>
            <a:ext cx="4658400" cy="3750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7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8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888"/>
        <p:cNvGrpSpPr/>
        <p:nvPr/>
      </p:nvGrpSpPr>
      <p:grpSpPr>
        <a:xfrm>
          <a:off x="0" y="0"/>
          <a:ext cx="0" cy="0"/>
          <a:chOff x="0" y="0"/>
          <a:chExt cx="0" cy="0"/>
        </a:xfrm>
      </p:grpSpPr>
      <p:sp>
        <p:nvSpPr>
          <p:cNvPr id="889" name="Google Shape;889;p3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txBox="1">
            <a:spLocks noGrp="1"/>
          </p:cNvSpPr>
          <p:nvPr>
            <p:ph type="body" idx="1"/>
          </p:nvPr>
        </p:nvSpPr>
        <p:spPr>
          <a:xfrm>
            <a:off x="661350" y="1209625"/>
            <a:ext cx="7821300" cy="4155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rgbClr val="EC80A2"/>
              </a:buClr>
              <a:buSzPts val="1200"/>
              <a:buFont typeface="Cabin"/>
              <a:buChar char="●"/>
              <a:defRPr sz="1500"/>
            </a:lvl1pPr>
            <a:lvl2pPr marL="914400" lvl="1" indent="-317500">
              <a:spcBef>
                <a:spcPts val="0"/>
              </a:spcBef>
              <a:spcAft>
                <a:spcPts val="0"/>
              </a:spcAft>
              <a:buClr>
                <a:srgbClr val="000000"/>
              </a:buClr>
              <a:buSzPts val="1400"/>
              <a:buFont typeface="Arial"/>
              <a:buChar char="○"/>
              <a:defRPr sz="1500"/>
            </a:lvl2pPr>
            <a:lvl3pPr marL="1371600" lvl="2" indent="-317500">
              <a:spcBef>
                <a:spcPts val="0"/>
              </a:spcBef>
              <a:spcAft>
                <a:spcPts val="0"/>
              </a:spcAft>
              <a:buClr>
                <a:srgbClr val="000000"/>
              </a:buClr>
              <a:buSzPts val="1400"/>
              <a:buFont typeface="Arial"/>
              <a:buChar char="■"/>
              <a:defRPr sz="1500"/>
            </a:lvl3pPr>
            <a:lvl4pPr marL="1828800" lvl="3" indent="-317500">
              <a:spcBef>
                <a:spcPts val="0"/>
              </a:spcBef>
              <a:spcAft>
                <a:spcPts val="0"/>
              </a:spcAft>
              <a:buClr>
                <a:srgbClr val="000000"/>
              </a:buClr>
              <a:buSzPts val="1400"/>
              <a:buFont typeface="Arial"/>
              <a:buChar char="●"/>
              <a:defRPr sz="1500"/>
            </a:lvl4pPr>
            <a:lvl5pPr marL="2286000" lvl="4" indent="-317500">
              <a:spcBef>
                <a:spcPts val="0"/>
              </a:spcBef>
              <a:spcAft>
                <a:spcPts val="0"/>
              </a:spcAft>
              <a:buClr>
                <a:srgbClr val="000000"/>
              </a:buClr>
              <a:buSzPts val="1400"/>
              <a:buFont typeface="Arial"/>
              <a:buChar char="○"/>
              <a:defRPr sz="1500"/>
            </a:lvl5pPr>
            <a:lvl6pPr marL="2743200" lvl="5" indent="-317500">
              <a:spcBef>
                <a:spcPts val="0"/>
              </a:spcBef>
              <a:spcAft>
                <a:spcPts val="0"/>
              </a:spcAft>
              <a:buClr>
                <a:srgbClr val="000000"/>
              </a:buClr>
              <a:buSzPts val="1400"/>
              <a:buFont typeface="Arial"/>
              <a:buChar char="■"/>
              <a:defRPr sz="1500"/>
            </a:lvl6pPr>
            <a:lvl7pPr marL="3200400" lvl="6" indent="-317500">
              <a:spcBef>
                <a:spcPts val="0"/>
              </a:spcBef>
              <a:spcAft>
                <a:spcPts val="0"/>
              </a:spcAft>
              <a:buClr>
                <a:srgbClr val="000000"/>
              </a:buClr>
              <a:buSzPts val="1400"/>
              <a:buFont typeface="Arial"/>
              <a:buChar char="●"/>
              <a:defRPr sz="1500"/>
            </a:lvl7pPr>
            <a:lvl8pPr marL="3657600" lvl="7" indent="-317500">
              <a:spcBef>
                <a:spcPts val="0"/>
              </a:spcBef>
              <a:spcAft>
                <a:spcPts val="0"/>
              </a:spcAft>
              <a:buClr>
                <a:srgbClr val="000000"/>
              </a:buClr>
              <a:buSzPts val="1400"/>
              <a:buFont typeface="Arial"/>
              <a:buChar char="○"/>
              <a:defRPr sz="1500"/>
            </a:lvl8pPr>
            <a:lvl9pPr marL="4114800" lvl="8" indent="-317500">
              <a:spcBef>
                <a:spcPts val="0"/>
              </a:spcBef>
              <a:spcAft>
                <a:spcPts val="0"/>
              </a:spcAft>
              <a:buClr>
                <a:srgbClr val="000000"/>
              </a:buClr>
              <a:buSzPts val="1400"/>
              <a:buFont typeface="Arial"/>
              <a:buChar char="■"/>
              <a:defRPr sz="1500"/>
            </a:lvl9pPr>
          </a:lstStyle>
          <a:p>
            <a:endParaRPr/>
          </a:p>
        </p:txBody>
      </p:sp>
      <p:sp>
        <p:nvSpPr>
          <p:cNvPr id="21" name="Google Shape;21;p4"/>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22" name="Google Shape;22;p4"/>
          <p:cNvGrpSpPr/>
          <p:nvPr/>
        </p:nvGrpSpPr>
        <p:grpSpPr>
          <a:xfrm flipH="1">
            <a:off x="7422614" y="-925365"/>
            <a:ext cx="1954117" cy="1954117"/>
            <a:chOff x="367385" y="2587838"/>
            <a:chExt cx="2501110" cy="2501110"/>
          </a:xfrm>
        </p:grpSpPr>
        <p:sp>
          <p:nvSpPr>
            <p:cNvPr id="23" name="Google Shape;23;p4"/>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4"/>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4"/>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4"/>
          <p:cNvGrpSpPr/>
          <p:nvPr/>
        </p:nvGrpSpPr>
        <p:grpSpPr>
          <a:xfrm flipH="1">
            <a:off x="-272087" y="3155995"/>
            <a:ext cx="781048" cy="781396"/>
            <a:chOff x="369195" y="1138234"/>
            <a:chExt cx="1250276" cy="1250833"/>
          </a:xfrm>
        </p:grpSpPr>
        <p:sp>
          <p:nvSpPr>
            <p:cNvPr id="33" name="Google Shape;33;p4"/>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4"/>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4"/>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4"/>
          <p:cNvGrpSpPr/>
          <p:nvPr/>
        </p:nvGrpSpPr>
        <p:grpSpPr>
          <a:xfrm rot="-8906330">
            <a:off x="125570" y="4449822"/>
            <a:ext cx="668364" cy="668662"/>
            <a:chOff x="369195" y="1138234"/>
            <a:chExt cx="1250276" cy="1250833"/>
          </a:xfrm>
        </p:grpSpPr>
        <p:sp>
          <p:nvSpPr>
            <p:cNvPr id="43" name="Google Shape;43;p4"/>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5"/>
        <p:cNvGrpSpPr/>
        <p:nvPr/>
      </p:nvGrpSpPr>
      <p:grpSpPr>
        <a:xfrm>
          <a:off x="0" y="0"/>
          <a:ext cx="0" cy="0"/>
          <a:chOff x="0" y="0"/>
          <a:chExt cx="0" cy="0"/>
        </a:xfrm>
      </p:grpSpPr>
      <p:grpSp>
        <p:nvGrpSpPr>
          <p:cNvPr id="106" name="Google Shape;106;p6"/>
          <p:cNvGrpSpPr/>
          <p:nvPr/>
        </p:nvGrpSpPr>
        <p:grpSpPr>
          <a:xfrm>
            <a:off x="-765650" y="-756484"/>
            <a:ext cx="1954117" cy="1954117"/>
            <a:chOff x="367385" y="2587838"/>
            <a:chExt cx="2501110" cy="2501110"/>
          </a:xfrm>
        </p:grpSpPr>
        <p:sp>
          <p:nvSpPr>
            <p:cNvPr id="107" name="Google Shape;107;p6"/>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6"/>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4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7" name="Google Shape;11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18" name="Google Shape;118;p6"/>
          <p:cNvGrpSpPr/>
          <p:nvPr/>
        </p:nvGrpSpPr>
        <p:grpSpPr>
          <a:xfrm>
            <a:off x="8277227" y="178727"/>
            <a:ext cx="495484" cy="495705"/>
            <a:chOff x="369195" y="1138234"/>
            <a:chExt cx="1250276" cy="1250833"/>
          </a:xfrm>
        </p:grpSpPr>
        <p:sp>
          <p:nvSpPr>
            <p:cNvPr id="119" name="Google Shape;119;p6"/>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 name="Google Shape;128;p6"/>
          <p:cNvGrpSpPr/>
          <p:nvPr/>
        </p:nvGrpSpPr>
        <p:grpSpPr>
          <a:xfrm>
            <a:off x="8561102" y="674427"/>
            <a:ext cx="495484" cy="495705"/>
            <a:chOff x="369195" y="1138234"/>
            <a:chExt cx="1250276" cy="1250833"/>
          </a:xfrm>
        </p:grpSpPr>
        <p:sp>
          <p:nvSpPr>
            <p:cNvPr id="129" name="Google Shape;129;p6"/>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6"/>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6"/>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6"/>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5"/>
        <p:cNvGrpSpPr/>
        <p:nvPr/>
      </p:nvGrpSpPr>
      <p:grpSpPr>
        <a:xfrm>
          <a:off x="0" y="0"/>
          <a:ext cx="0" cy="0"/>
          <a:chOff x="0" y="0"/>
          <a:chExt cx="0" cy="0"/>
        </a:xfrm>
      </p:grpSpPr>
      <p:sp>
        <p:nvSpPr>
          <p:cNvPr id="156" name="Google Shape;156;p9"/>
          <p:cNvSpPr txBox="1">
            <a:spLocks noGrp="1"/>
          </p:cNvSpPr>
          <p:nvPr>
            <p:ph type="title"/>
          </p:nvPr>
        </p:nvSpPr>
        <p:spPr>
          <a:xfrm>
            <a:off x="832425" y="1281000"/>
            <a:ext cx="3710400" cy="7977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57" name="Google Shape;157;p9"/>
          <p:cNvSpPr txBox="1">
            <a:spLocks noGrp="1"/>
          </p:cNvSpPr>
          <p:nvPr>
            <p:ph type="subTitle" idx="1"/>
          </p:nvPr>
        </p:nvSpPr>
        <p:spPr>
          <a:xfrm>
            <a:off x="832425" y="2078700"/>
            <a:ext cx="3710400" cy="1783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7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158" name="Google Shape;158;p9"/>
          <p:cNvGrpSpPr/>
          <p:nvPr/>
        </p:nvGrpSpPr>
        <p:grpSpPr>
          <a:xfrm>
            <a:off x="-261784" y="3599197"/>
            <a:ext cx="1490500" cy="1839578"/>
            <a:chOff x="7317341" y="3117397"/>
            <a:chExt cx="1490500" cy="1839578"/>
          </a:xfrm>
        </p:grpSpPr>
        <p:sp>
          <p:nvSpPr>
            <p:cNvPr id="159" name="Google Shape;159;p9"/>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1"/>
        <p:cNvGrpSpPr/>
        <p:nvPr/>
      </p:nvGrpSpPr>
      <p:grpSpPr>
        <a:xfrm>
          <a:off x="0" y="0"/>
          <a:ext cx="0" cy="0"/>
          <a:chOff x="0" y="0"/>
          <a:chExt cx="0" cy="0"/>
        </a:xfrm>
      </p:grpSpPr>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Numbers and text 1">
  <p:cSld name="CUSTOM_9_1">
    <p:spTree>
      <p:nvGrpSpPr>
        <p:cNvPr id="1" name="Shape 225"/>
        <p:cNvGrpSpPr/>
        <p:nvPr/>
      </p:nvGrpSpPr>
      <p:grpSpPr>
        <a:xfrm>
          <a:off x="0" y="0"/>
          <a:ext cx="0" cy="0"/>
          <a:chOff x="0" y="0"/>
          <a:chExt cx="0" cy="0"/>
        </a:xfrm>
      </p:grpSpPr>
      <p:sp>
        <p:nvSpPr>
          <p:cNvPr id="226" name="Google Shape;226;p15"/>
          <p:cNvSpPr txBox="1">
            <a:spLocks noGrp="1"/>
          </p:cNvSpPr>
          <p:nvPr>
            <p:ph type="subTitle" idx="1"/>
          </p:nvPr>
        </p:nvSpPr>
        <p:spPr>
          <a:xfrm flipH="1">
            <a:off x="711103" y="1735676"/>
            <a:ext cx="2931600" cy="50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7" name="Google Shape;227;p15"/>
          <p:cNvSpPr txBox="1">
            <a:spLocks noGrp="1"/>
          </p:cNvSpPr>
          <p:nvPr>
            <p:ph type="title" hasCustomPrompt="1"/>
          </p:nvPr>
        </p:nvSpPr>
        <p:spPr>
          <a:xfrm flipH="1">
            <a:off x="3816253" y="1210600"/>
            <a:ext cx="2931600" cy="572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000"/>
              <a:buNone/>
              <a:defRPr>
                <a:solidFill>
                  <a:schemeClr val="accent6"/>
                </a:solidFill>
              </a:defRPr>
            </a:lvl1pPr>
            <a:lvl2pPr lvl="1" algn="ctr" rtl="0">
              <a:spcBef>
                <a:spcPts val="0"/>
              </a:spcBef>
              <a:spcAft>
                <a:spcPts val="0"/>
              </a:spcAft>
              <a:buClr>
                <a:schemeClr val="accent1"/>
              </a:buClr>
              <a:buSzPts val="4000"/>
              <a:buNone/>
              <a:defRPr sz="4000">
                <a:solidFill>
                  <a:schemeClr val="accent1"/>
                </a:solidFill>
              </a:defRPr>
            </a:lvl2pPr>
            <a:lvl3pPr lvl="2" algn="ctr" rtl="0">
              <a:spcBef>
                <a:spcPts val="0"/>
              </a:spcBef>
              <a:spcAft>
                <a:spcPts val="0"/>
              </a:spcAft>
              <a:buClr>
                <a:schemeClr val="accent1"/>
              </a:buClr>
              <a:buSzPts val="4000"/>
              <a:buNone/>
              <a:defRPr sz="4000">
                <a:solidFill>
                  <a:schemeClr val="accent1"/>
                </a:solidFill>
              </a:defRPr>
            </a:lvl3pPr>
            <a:lvl4pPr lvl="3" algn="ctr" rtl="0">
              <a:spcBef>
                <a:spcPts val="0"/>
              </a:spcBef>
              <a:spcAft>
                <a:spcPts val="0"/>
              </a:spcAft>
              <a:buClr>
                <a:schemeClr val="accent1"/>
              </a:buClr>
              <a:buSzPts val="4000"/>
              <a:buNone/>
              <a:defRPr sz="4000">
                <a:solidFill>
                  <a:schemeClr val="accent1"/>
                </a:solidFill>
              </a:defRPr>
            </a:lvl4pPr>
            <a:lvl5pPr lvl="4" algn="ctr" rtl="0">
              <a:spcBef>
                <a:spcPts val="0"/>
              </a:spcBef>
              <a:spcAft>
                <a:spcPts val="0"/>
              </a:spcAft>
              <a:buClr>
                <a:schemeClr val="accent1"/>
              </a:buClr>
              <a:buSzPts val="4000"/>
              <a:buNone/>
              <a:defRPr sz="4000">
                <a:solidFill>
                  <a:schemeClr val="accent1"/>
                </a:solidFill>
              </a:defRPr>
            </a:lvl5pPr>
            <a:lvl6pPr lvl="5" algn="ctr" rtl="0">
              <a:spcBef>
                <a:spcPts val="0"/>
              </a:spcBef>
              <a:spcAft>
                <a:spcPts val="0"/>
              </a:spcAft>
              <a:buClr>
                <a:schemeClr val="accent1"/>
              </a:buClr>
              <a:buSzPts val="4000"/>
              <a:buNone/>
              <a:defRPr sz="4000">
                <a:solidFill>
                  <a:schemeClr val="accent1"/>
                </a:solidFill>
              </a:defRPr>
            </a:lvl6pPr>
            <a:lvl7pPr lvl="6" algn="ctr" rtl="0">
              <a:spcBef>
                <a:spcPts val="0"/>
              </a:spcBef>
              <a:spcAft>
                <a:spcPts val="0"/>
              </a:spcAft>
              <a:buClr>
                <a:schemeClr val="accent1"/>
              </a:buClr>
              <a:buSzPts val="4000"/>
              <a:buNone/>
              <a:defRPr sz="4000">
                <a:solidFill>
                  <a:schemeClr val="accent1"/>
                </a:solidFill>
              </a:defRPr>
            </a:lvl7pPr>
            <a:lvl8pPr lvl="7" algn="ctr" rtl="0">
              <a:spcBef>
                <a:spcPts val="0"/>
              </a:spcBef>
              <a:spcAft>
                <a:spcPts val="0"/>
              </a:spcAft>
              <a:buClr>
                <a:schemeClr val="accent1"/>
              </a:buClr>
              <a:buSzPts val="4000"/>
              <a:buNone/>
              <a:defRPr sz="4000">
                <a:solidFill>
                  <a:schemeClr val="accent1"/>
                </a:solidFill>
              </a:defRPr>
            </a:lvl8pPr>
            <a:lvl9pPr lvl="8" algn="ctr" rtl="0">
              <a:spcBef>
                <a:spcPts val="0"/>
              </a:spcBef>
              <a:spcAft>
                <a:spcPts val="0"/>
              </a:spcAft>
              <a:buClr>
                <a:schemeClr val="accent1"/>
              </a:buClr>
              <a:buSzPts val="4000"/>
              <a:buNone/>
              <a:defRPr sz="4000">
                <a:solidFill>
                  <a:schemeClr val="accent1"/>
                </a:solidFill>
              </a:defRPr>
            </a:lvl9pPr>
          </a:lstStyle>
          <a:p>
            <a:r>
              <a:t>xx%</a:t>
            </a:r>
          </a:p>
        </p:txBody>
      </p:sp>
      <p:sp>
        <p:nvSpPr>
          <p:cNvPr id="228" name="Google Shape;228;p15"/>
          <p:cNvSpPr txBox="1">
            <a:spLocks noGrp="1"/>
          </p:cNvSpPr>
          <p:nvPr>
            <p:ph type="subTitle" idx="2"/>
          </p:nvPr>
        </p:nvSpPr>
        <p:spPr>
          <a:xfrm flipH="1">
            <a:off x="711103" y="4042400"/>
            <a:ext cx="2931600" cy="50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29" name="Google Shape;229;p15"/>
          <p:cNvSpPr txBox="1">
            <a:spLocks noGrp="1"/>
          </p:cNvSpPr>
          <p:nvPr>
            <p:ph type="title" idx="3" hasCustomPrompt="1"/>
          </p:nvPr>
        </p:nvSpPr>
        <p:spPr>
          <a:xfrm flipH="1">
            <a:off x="3816253" y="3518850"/>
            <a:ext cx="2931600" cy="572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000"/>
              <a:buNone/>
              <a:defRPr>
                <a:solidFill>
                  <a:schemeClr val="accent6"/>
                </a:solidFill>
              </a:defRPr>
            </a:lvl1pPr>
            <a:lvl2pPr lvl="1" algn="ctr" rtl="0">
              <a:spcBef>
                <a:spcPts val="0"/>
              </a:spcBef>
              <a:spcAft>
                <a:spcPts val="0"/>
              </a:spcAft>
              <a:buClr>
                <a:schemeClr val="accent1"/>
              </a:buClr>
              <a:buSzPts val="4000"/>
              <a:buNone/>
              <a:defRPr sz="4000">
                <a:solidFill>
                  <a:schemeClr val="accent1"/>
                </a:solidFill>
              </a:defRPr>
            </a:lvl2pPr>
            <a:lvl3pPr lvl="2" algn="ctr" rtl="0">
              <a:spcBef>
                <a:spcPts val="0"/>
              </a:spcBef>
              <a:spcAft>
                <a:spcPts val="0"/>
              </a:spcAft>
              <a:buClr>
                <a:schemeClr val="accent1"/>
              </a:buClr>
              <a:buSzPts val="4000"/>
              <a:buNone/>
              <a:defRPr sz="4000">
                <a:solidFill>
                  <a:schemeClr val="accent1"/>
                </a:solidFill>
              </a:defRPr>
            </a:lvl3pPr>
            <a:lvl4pPr lvl="3" algn="ctr" rtl="0">
              <a:spcBef>
                <a:spcPts val="0"/>
              </a:spcBef>
              <a:spcAft>
                <a:spcPts val="0"/>
              </a:spcAft>
              <a:buClr>
                <a:schemeClr val="accent1"/>
              </a:buClr>
              <a:buSzPts val="4000"/>
              <a:buNone/>
              <a:defRPr sz="4000">
                <a:solidFill>
                  <a:schemeClr val="accent1"/>
                </a:solidFill>
              </a:defRPr>
            </a:lvl4pPr>
            <a:lvl5pPr lvl="4" algn="ctr" rtl="0">
              <a:spcBef>
                <a:spcPts val="0"/>
              </a:spcBef>
              <a:spcAft>
                <a:spcPts val="0"/>
              </a:spcAft>
              <a:buClr>
                <a:schemeClr val="accent1"/>
              </a:buClr>
              <a:buSzPts val="4000"/>
              <a:buNone/>
              <a:defRPr sz="4000">
                <a:solidFill>
                  <a:schemeClr val="accent1"/>
                </a:solidFill>
              </a:defRPr>
            </a:lvl5pPr>
            <a:lvl6pPr lvl="5" algn="ctr" rtl="0">
              <a:spcBef>
                <a:spcPts val="0"/>
              </a:spcBef>
              <a:spcAft>
                <a:spcPts val="0"/>
              </a:spcAft>
              <a:buClr>
                <a:schemeClr val="accent1"/>
              </a:buClr>
              <a:buSzPts val="4000"/>
              <a:buNone/>
              <a:defRPr sz="4000">
                <a:solidFill>
                  <a:schemeClr val="accent1"/>
                </a:solidFill>
              </a:defRPr>
            </a:lvl6pPr>
            <a:lvl7pPr lvl="6" algn="ctr" rtl="0">
              <a:spcBef>
                <a:spcPts val="0"/>
              </a:spcBef>
              <a:spcAft>
                <a:spcPts val="0"/>
              </a:spcAft>
              <a:buClr>
                <a:schemeClr val="accent1"/>
              </a:buClr>
              <a:buSzPts val="4000"/>
              <a:buNone/>
              <a:defRPr sz="4000">
                <a:solidFill>
                  <a:schemeClr val="accent1"/>
                </a:solidFill>
              </a:defRPr>
            </a:lvl7pPr>
            <a:lvl8pPr lvl="7" algn="ctr" rtl="0">
              <a:spcBef>
                <a:spcPts val="0"/>
              </a:spcBef>
              <a:spcAft>
                <a:spcPts val="0"/>
              </a:spcAft>
              <a:buClr>
                <a:schemeClr val="accent1"/>
              </a:buClr>
              <a:buSzPts val="4000"/>
              <a:buNone/>
              <a:defRPr sz="4000">
                <a:solidFill>
                  <a:schemeClr val="accent1"/>
                </a:solidFill>
              </a:defRPr>
            </a:lvl8pPr>
            <a:lvl9pPr lvl="8" algn="ctr" rtl="0">
              <a:spcBef>
                <a:spcPts val="0"/>
              </a:spcBef>
              <a:spcAft>
                <a:spcPts val="0"/>
              </a:spcAft>
              <a:buClr>
                <a:schemeClr val="accent1"/>
              </a:buClr>
              <a:buSzPts val="4000"/>
              <a:buNone/>
              <a:defRPr sz="4000">
                <a:solidFill>
                  <a:schemeClr val="accent1"/>
                </a:solidFill>
              </a:defRPr>
            </a:lvl9pPr>
          </a:lstStyle>
          <a:p>
            <a:r>
              <a:t>xx%</a:t>
            </a:r>
          </a:p>
        </p:txBody>
      </p:sp>
      <p:sp>
        <p:nvSpPr>
          <p:cNvPr id="230" name="Google Shape;230;p15"/>
          <p:cNvSpPr txBox="1">
            <a:spLocks noGrp="1"/>
          </p:cNvSpPr>
          <p:nvPr>
            <p:ph type="subTitle" idx="4"/>
          </p:nvPr>
        </p:nvSpPr>
        <p:spPr>
          <a:xfrm flipH="1">
            <a:off x="711103" y="2889038"/>
            <a:ext cx="2931600" cy="508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5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31" name="Google Shape;231;p15"/>
          <p:cNvSpPr txBox="1">
            <a:spLocks noGrp="1"/>
          </p:cNvSpPr>
          <p:nvPr>
            <p:ph type="title" idx="5" hasCustomPrompt="1"/>
          </p:nvPr>
        </p:nvSpPr>
        <p:spPr>
          <a:xfrm flipH="1">
            <a:off x="3816253" y="2364725"/>
            <a:ext cx="2931600" cy="572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4000"/>
              <a:buNone/>
              <a:defRPr>
                <a:solidFill>
                  <a:schemeClr val="accent6"/>
                </a:solidFill>
              </a:defRPr>
            </a:lvl1pPr>
            <a:lvl2pPr lvl="1" algn="ctr" rtl="0">
              <a:spcBef>
                <a:spcPts val="0"/>
              </a:spcBef>
              <a:spcAft>
                <a:spcPts val="0"/>
              </a:spcAft>
              <a:buClr>
                <a:schemeClr val="accent1"/>
              </a:buClr>
              <a:buSzPts val="4000"/>
              <a:buNone/>
              <a:defRPr sz="4000">
                <a:solidFill>
                  <a:schemeClr val="accent1"/>
                </a:solidFill>
              </a:defRPr>
            </a:lvl2pPr>
            <a:lvl3pPr lvl="2" algn="ctr" rtl="0">
              <a:spcBef>
                <a:spcPts val="0"/>
              </a:spcBef>
              <a:spcAft>
                <a:spcPts val="0"/>
              </a:spcAft>
              <a:buClr>
                <a:schemeClr val="accent1"/>
              </a:buClr>
              <a:buSzPts val="4000"/>
              <a:buNone/>
              <a:defRPr sz="4000">
                <a:solidFill>
                  <a:schemeClr val="accent1"/>
                </a:solidFill>
              </a:defRPr>
            </a:lvl3pPr>
            <a:lvl4pPr lvl="3" algn="ctr" rtl="0">
              <a:spcBef>
                <a:spcPts val="0"/>
              </a:spcBef>
              <a:spcAft>
                <a:spcPts val="0"/>
              </a:spcAft>
              <a:buClr>
                <a:schemeClr val="accent1"/>
              </a:buClr>
              <a:buSzPts val="4000"/>
              <a:buNone/>
              <a:defRPr sz="4000">
                <a:solidFill>
                  <a:schemeClr val="accent1"/>
                </a:solidFill>
              </a:defRPr>
            </a:lvl4pPr>
            <a:lvl5pPr lvl="4" algn="ctr" rtl="0">
              <a:spcBef>
                <a:spcPts val="0"/>
              </a:spcBef>
              <a:spcAft>
                <a:spcPts val="0"/>
              </a:spcAft>
              <a:buClr>
                <a:schemeClr val="accent1"/>
              </a:buClr>
              <a:buSzPts val="4000"/>
              <a:buNone/>
              <a:defRPr sz="4000">
                <a:solidFill>
                  <a:schemeClr val="accent1"/>
                </a:solidFill>
              </a:defRPr>
            </a:lvl5pPr>
            <a:lvl6pPr lvl="5" algn="ctr" rtl="0">
              <a:spcBef>
                <a:spcPts val="0"/>
              </a:spcBef>
              <a:spcAft>
                <a:spcPts val="0"/>
              </a:spcAft>
              <a:buClr>
                <a:schemeClr val="accent1"/>
              </a:buClr>
              <a:buSzPts val="4000"/>
              <a:buNone/>
              <a:defRPr sz="4000">
                <a:solidFill>
                  <a:schemeClr val="accent1"/>
                </a:solidFill>
              </a:defRPr>
            </a:lvl6pPr>
            <a:lvl7pPr lvl="6" algn="ctr" rtl="0">
              <a:spcBef>
                <a:spcPts val="0"/>
              </a:spcBef>
              <a:spcAft>
                <a:spcPts val="0"/>
              </a:spcAft>
              <a:buClr>
                <a:schemeClr val="accent1"/>
              </a:buClr>
              <a:buSzPts val="4000"/>
              <a:buNone/>
              <a:defRPr sz="4000">
                <a:solidFill>
                  <a:schemeClr val="accent1"/>
                </a:solidFill>
              </a:defRPr>
            </a:lvl7pPr>
            <a:lvl8pPr lvl="7" algn="ctr" rtl="0">
              <a:spcBef>
                <a:spcPts val="0"/>
              </a:spcBef>
              <a:spcAft>
                <a:spcPts val="0"/>
              </a:spcAft>
              <a:buClr>
                <a:schemeClr val="accent1"/>
              </a:buClr>
              <a:buSzPts val="4000"/>
              <a:buNone/>
              <a:defRPr sz="4000">
                <a:solidFill>
                  <a:schemeClr val="accent1"/>
                </a:solidFill>
              </a:defRPr>
            </a:lvl8pPr>
            <a:lvl9pPr lvl="8" algn="ctr" rtl="0">
              <a:spcBef>
                <a:spcPts val="0"/>
              </a:spcBef>
              <a:spcAft>
                <a:spcPts val="0"/>
              </a:spcAft>
              <a:buClr>
                <a:schemeClr val="accent1"/>
              </a:buClr>
              <a:buSzPts val="4000"/>
              <a:buNone/>
              <a:defRPr sz="4000">
                <a:solidFill>
                  <a:schemeClr val="accent1"/>
                </a:solidFill>
              </a:defRPr>
            </a:lvl9pPr>
          </a:lstStyle>
          <a:p>
            <a:r>
              <a:t>xx%</a:t>
            </a:r>
          </a:p>
        </p:txBody>
      </p:sp>
      <p:sp>
        <p:nvSpPr>
          <p:cNvPr id="232" name="Google Shape;232;p15"/>
          <p:cNvSpPr txBox="1">
            <a:spLocks noGrp="1"/>
          </p:cNvSpPr>
          <p:nvPr>
            <p:ph type="title" idx="6"/>
          </p:nvPr>
        </p:nvSpPr>
        <p:spPr>
          <a:xfrm flipH="1">
            <a:off x="738025" y="1307950"/>
            <a:ext cx="2931600" cy="378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solidFill>
                  <a:schemeClr val="accent3"/>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233" name="Google Shape;233;p15"/>
          <p:cNvSpPr txBox="1">
            <a:spLocks noGrp="1"/>
          </p:cNvSpPr>
          <p:nvPr>
            <p:ph type="title" idx="7"/>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4" name="Google Shape;234;p15"/>
          <p:cNvSpPr txBox="1">
            <a:spLocks noGrp="1"/>
          </p:cNvSpPr>
          <p:nvPr>
            <p:ph type="title" idx="8"/>
          </p:nvPr>
        </p:nvSpPr>
        <p:spPr>
          <a:xfrm flipH="1">
            <a:off x="738025" y="2462075"/>
            <a:ext cx="2931600" cy="378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solidFill>
                  <a:schemeClr val="accent3"/>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235" name="Google Shape;235;p15"/>
          <p:cNvSpPr txBox="1">
            <a:spLocks noGrp="1"/>
          </p:cNvSpPr>
          <p:nvPr>
            <p:ph type="title" idx="9"/>
          </p:nvPr>
        </p:nvSpPr>
        <p:spPr>
          <a:xfrm flipH="1">
            <a:off x="738025" y="3616200"/>
            <a:ext cx="2931600" cy="3780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sz="2400">
                <a:solidFill>
                  <a:schemeClr val="accent3"/>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grpSp>
        <p:nvGrpSpPr>
          <p:cNvPr id="236" name="Google Shape;236;p15"/>
          <p:cNvGrpSpPr/>
          <p:nvPr/>
        </p:nvGrpSpPr>
        <p:grpSpPr>
          <a:xfrm>
            <a:off x="7839863" y="-614721"/>
            <a:ext cx="1954117" cy="1954117"/>
            <a:chOff x="367385" y="2587838"/>
            <a:chExt cx="2501110" cy="2501110"/>
          </a:xfrm>
        </p:grpSpPr>
        <p:sp>
          <p:nvSpPr>
            <p:cNvPr id="237" name="Google Shape;237;p15"/>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5"/>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5"/>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5"/>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5"/>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5"/>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5"/>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5"/>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5"/>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15"/>
          <p:cNvGrpSpPr/>
          <p:nvPr/>
        </p:nvGrpSpPr>
        <p:grpSpPr>
          <a:xfrm rot="8906330" flipH="1">
            <a:off x="34522" y="570947"/>
            <a:ext cx="668364" cy="668662"/>
            <a:chOff x="369195" y="1138234"/>
            <a:chExt cx="1250276" cy="1250833"/>
          </a:xfrm>
        </p:grpSpPr>
        <p:sp>
          <p:nvSpPr>
            <p:cNvPr id="247" name="Google Shape;247;p15"/>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5"/>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5"/>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5"/>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5"/>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5"/>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5"/>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5"/>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5"/>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 name="Google Shape;256;p15"/>
          <p:cNvGrpSpPr/>
          <p:nvPr/>
        </p:nvGrpSpPr>
        <p:grpSpPr>
          <a:xfrm rot="8906619" flipH="1">
            <a:off x="465987" y="114483"/>
            <a:ext cx="495488" cy="495709"/>
            <a:chOff x="369195" y="1138234"/>
            <a:chExt cx="1250276" cy="1250833"/>
          </a:xfrm>
        </p:grpSpPr>
        <p:sp>
          <p:nvSpPr>
            <p:cNvPr id="257" name="Google Shape;257;p15"/>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5"/>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5"/>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5"/>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5"/>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5"/>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5"/>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5"/>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5"/>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319"/>
        <p:cNvGrpSpPr/>
        <p:nvPr/>
      </p:nvGrpSpPr>
      <p:grpSpPr>
        <a:xfrm>
          <a:off x="0" y="0"/>
          <a:ext cx="0" cy="0"/>
          <a:chOff x="0" y="0"/>
          <a:chExt cx="0" cy="0"/>
        </a:xfrm>
      </p:grpSpPr>
      <p:sp>
        <p:nvSpPr>
          <p:cNvPr id="320" name="Google Shape;320;p18"/>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21" name="Google Shape;321;p18"/>
          <p:cNvGrpSpPr/>
          <p:nvPr/>
        </p:nvGrpSpPr>
        <p:grpSpPr>
          <a:xfrm rot="10800000">
            <a:off x="8093070" y="3813451"/>
            <a:ext cx="1954117" cy="1954117"/>
            <a:chOff x="367385" y="2587838"/>
            <a:chExt cx="2501110" cy="2501110"/>
          </a:xfrm>
        </p:grpSpPr>
        <p:sp>
          <p:nvSpPr>
            <p:cNvPr id="322" name="Google Shape;322;p18"/>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8"/>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8"/>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8"/>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8"/>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8"/>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8"/>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8"/>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8"/>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 name="Google Shape;331;p18"/>
          <p:cNvGrpSpPr/>
          <p:nvPr/>
        </p:nvGrpSpPr>
        <p:grpSpPr>
          <a:xfrm rot="-6300243">
            <a:off x="141064" y="463626"/>
            <a:ext cx="495499" cy="495719"/>
            <a:chOff x="369195" y="1138234"/>
            <a:chExt cx="1250276" cy="1250833"/>
          </a:xfrm>
        </p:grpSpPr>
        <p:sp>
          <p:nvSpPr>
            <p:cNvPr id="332" name="Google Shape;332;p18"/>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8"/>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8"/>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8"/>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8"/>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8"/>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8"/>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8"/>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8"/>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 name="Google Shape;341;p18"/>
          <p:cNvGrpSpPr/>
          <p:nvPr/>
        </p:nvGrpSpPr>
        <p:grpSpPr>
          <a:xfrm rot="-6300243">
            <a:off x="546401" y="61127"/>
            <a:ext cx="495499" cy="495719"/>
            <a:chOff x="369195" y="1138234"/>
            <a:chExt cx="1250276" cy="1250833"/>
          </a:xfrm>
        </p:grpSpPr>
        <p:sp>
          <p:nvSpPr>
            <p:cNvPr id="342" name="Google Shape;342;p18"/>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8"/>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8"/>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8"/>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8"/>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8"/>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8"/>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8"/>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8"/>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351"/>
        <p:cNvGrpSpPr/>
        <p:nvPr/>
      </p:nvGrpSpPr>
      <p:grpSpPr>
        <a:xfrm>
          <a:off x="0" y="0"/>
          <a:ext cx="0" cy="0"/>
          <a:chOff x="0" y="0"/>
          <a:chExt cx="0" cy="0"/>
        </a:xfrm>
      </p:grpSpPr>
      <p:grpSp>
        <p:nvGrpSpPr>
          <p:cNvPr id="352" name="Google Shape;352;p19"/>
          <p:cNvGrpSpPr/>
          <p:nvPr/>
        </p:nvGrpSpPr>
        <p:grpSpPr>
          <a:xfrm rot="1216785">
            <a:off x="1120965" y="3613437"/>
            <a:ext cx="1490482" cy="1839556"/>
            <a:chOff x="7317341" y="3117397"/>
            <a:chExt cx="1490500" cy="1839578"/>
          </a:xfrm>
        </p:grpSpPr>
        <p:sp>
          <p:nvSpPr>
            <p:cNvPr id="353" name="Google Shape;353;p19"/>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9"/>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9"/>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9"/>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9"/>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9"/>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19"/>
          <p:cNvGrpSpPr/>
          <p:nvPr/>
        </p:nvGrpSpPr>
        <p:grpSpPr>
          <a:xfrm>
            <a:off x="-594200" y="3952416"/>
            <a:ext cx="1954117" cy="1954117"/>
            <a:chOff x="367385" y="2587838"/>
            <a:chExt cx="2501110" cy="2501110"/>
          </a:xfrm>
        </p:grpSpPr>
        <p:sp>
          <p:nvSpPr>
            <p:cNvPr id="360" name="Google Shape;360;p19"/>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9"/>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9"/>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9"/>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9"/>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9"/>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9"/>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9"/>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9"/>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19"/>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370" name="Google Shape;370;p19"/>
          <p:cNvGrpSpPr/>
          <p:nvPr/>
        </p:nvGrpSpPr>
        <p:grpSpPr>
          <a:xfrm rot="1893670">
            <a:off x="8272972" y="563154"/>
            <a:ext cx="668364" cy="668662"/>
            <a:chOff x="369195" y="1138234"/>
            <a:chExt cx="1250276" cy="1250833"/>
          </a:xfrm>
        </p:grpSpPr>
        <p:sp>
          <p:nvSpPr>
            <p:cNvPr id="371" name="Google Shape;371;p19"/>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9"/>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9"/>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9"/>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9"/>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9"/>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9"/>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9"/>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9"/>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 name="Google Shape;380;p19"/>
          <p:cNvGrpSpPr/>
          <p:nvPr/>
        </p:nvGrpSpPr>
        <p:grpSpPr>
          <a:xfrm rot="1893381">
            <a:off x="8591350" y="1242620"/>
            <a:ext cx="495488" cy="495709"/>
            <a:chOff x="369195" y="1138234"/>
            <a:chExt cx="1250276" cy="1250833"/>
          </a:xfrm>
        </p:grpSpPr>
        <p:sp>
          <p:nvSpPr>
            <p:cNvPr id="381" name="Google Shape;381;p19"/>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9"/>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9"/>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9"/>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9"/>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9"/>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9"/>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9"/>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9"/>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 name="Google Shape;390;p19"/>
          <p:cNvGrpSpPr/>
          <p:nvPr/>
        </p:nvGrpSpPr>
        <p:grpSpPr>
          <a:xfrm rot="1893622">
            <a:off x="7294467" y="-567520"/>
            <a:ext cx="1334666" cy="1334666"/>
            <a:chOff x="367385" y="2587838"/>
            <a:chExt cx="2501110" cy="2501110"/>
          </a:xfrm>
        </p:grpSpPr>
        <p:sp>
          <p:nvSpPr>
            <p:cNvPr id="391" name="Google Shape;391;p19"/>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9"/>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9"/>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9"/>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9"/>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9"/>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9"/>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9"/>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9"/>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1.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400"/>
              <a:buFont typeface="IBM Plex Sans"/>
              <a:buNone/>
              <a:defRPr sz="3400" b="1">
                <a:solidFill>
                  <a:schemeClr val="dk1"/>
                </a:solidFill>
                <a:latin typeface="IBM Plex Sans"/>
                <a:ea typeface="IBM Plex Sans"/>
                <a:cs typeface="IBM Plex Sans"/>
                <a:sym typeface="IBM Plex San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Bai Jamjuree"/>
              <a:buChar char="●"/>
              <a:defRPr sz="1800">
                <a:solidFill>
                  <a:schemeClr val="dk1"/>
                </a:solidFill>
                <a:latin typeface="Bai Jamjuree"/>
                <a:ea typeface="Bai Jamjuree"/>
                <a:cs typeface="Bai Jamjuree"/>
                <a:sym typeface="Bai Jamjuree"/>
              </a:defRPr>
            </a:lvl1pPr>
            <a:lvl2pPr marL="914400" lvl="1" indent="-317500">
              <a:lnSpc>
                <a:spcPct val="115000"/>
              </a:lnSpc>
              <a:spcBef>
                <a:spcPts val="0"/>
              </a:spcBef>
              <a:spcAft>
                <a:spcPts val="0"/>
              </a:spcAft>
              <a:buClr>
                <a:schemeClr val="dk1"/>
              </a:buClr>
              <a:buSzPts val="1400"/>
              <a:buFont typeface="Bai Jamjuree"/>
              <a:buChar char="○"/>
              <a:defRPr>
                <a:solidFill>
                  <a:schemeClr val="dk1"/>
                </a:solidFill>
                <a:latin typeface="Bai Jamjuree"/>
                <a:ea typeface="Bai Jamjuree"/>
                <a:cs typeface="Bai Jamjuree"/>
                <a:sym typeface="Bai Jamjuree"/>
              </a:defRPr>
            </a:lvl2pPr>
            <a:lvl3pPr marL="1371600" lvl="2" indent="-317500">
              <a:lnSpc>
                <a:spcPct val="115000"/>
              </a:lnSpc>
              <a:spcBef>
                <a:spcPts val="0"/>
              </a:spcBef>
              <a:spcAft>
                <a:spcPts val="0"/>
              </a:spcAft>
              <a:buClr>
                <a:schemeClr val="dk1"/>
              </a:buClr>
              <a:buSzPts val="1400"/>
              <a:buFont typeface="Bai Jamjuree"/>
              <a:buChar char="■"/>
              <a:defRPr>
                <a:solidFill>
                  <a:schemeClr val="dk1"/>
                </a:solidFill>
                <a:latin typeface="Bai Jamjuree"/>
                <a:ea typeface="Bai Jamjuree"/>
                <a:cs typeface="Bai Jamjuree"/>
                <a:sym typeface="Bai Jamjuree"/>
              </a:defRPr>
            </a:lvl3pPr>
            <a:lvl4pPr marL="1828800" lvl="3" indent="-317500">
              <a:lnSpc>
                <a:spcPct val="115000"/>
              </a:lnSpc>
              <a:spcBef>
                <a:spcPts val="0"/>
              </a:spcBef>
              <a:spcAft>
                <a:spcPts val="0"/>
              </a:spcAft>
              <a:buClr>
                <a:schemeClr val="dk1"/>
              </a:buClr>
              <a:buSzPts val="1400"/>
              <a:buFont typeface="Bai Jamjuree"/>
              <a:buChar char="●"/>
              <a:defRPr>
                <a:solidFill>
                  <a:schemeClr val="dk1"/>
                </a:solidFill>
                <a:latin typeface="Bai Jamjuree"/>
                <a:ea typeface="Bai Jamjuree"/>
                <a:cs typeface="Bai Jamjuree"/>
                <a:sym typeface="Bai Jamjuree"/>
              </a:defRPr>
            </a:lvl4pPr>
            <a:lvl5pPr marL="2286000" lvl="4" indent="-317500">
              <a:lnSpc>
                <a:spcPct val="115000"/>
              </a:lnSpc>
              <a:spcBef>
                <a:spcPts val="0"/>
              </a:spcBef>
              <a:spcAft>
                <a:spcPts val="0"/>
              </a:spcAft>
              <a:buClr>
                <a:schemeClr val="dk1"/>
              </a:buClr>
              <a:buSzPts val="1400"/>
              <a:buFont typeface="Bai Jamjuree"/>
              <a:buChar char="○"/>
              <a:defRPr>
                <a:solidFill>
                  <a:schemeClr val="dk1"/>
                </a:solidFill>
                <a:latin typeface="Bai Jamjuree"/>
                <a:ea typeface="Bai Jamjuree"/>
                <a:cs typeface="Bai Jamjuree"/>
                <a:sym typeface="Bai Jamjuree"/>
              </a:defRPr>
            </a:lvl5pPr>
            <a:lvl6pPr marL="2743200" lvl="5" indent="-317500">
              <a:lnSpc>
                <a:spcPct val="115000"/>
              </a:lnSpc>
              <a:spcBef>
                <a:spcPts val="0"/>
              </a:spcBef>
              <a:spcAft>
                <a:spcPts val="0"/>
              </a:spcAft>
              <a:buClr>
                <a:schemeClr val="dk1"/>
              </a:buClr>
              <a:buSzPts val="1400"/>
              <a:buFont typeface="Bai Jamjuree"/>
              <a:buChar char="■"/>
              <a:defRPr>
                <a:solidFill>
                  <a:schemeClr val="dk1"/>
                </a:solidFill>
                <a:latin typeface="Bai Jamjuree"/>
                <a:ea typeface="Bai Jamjuree"/>
                <a:cs typeface="Bai Jamjuree"/>
                <a:sym typeface="Bai Jamjuree"/>
              </a:defRPr>
            </a:lvl6pPr>
            <a:lvl7pPr marL="3200400" lvl="6" indent="-317500">
              <a:lnSpc>
                <a:spcPct val="115000"/>
              </a:lnSpc>
              <a:spcBef>
                <a:spcPts val="0"/>
              </a:spcBef>
              <a:spcAft>
                <a:spcPts val="0"/>
              </a:spcAft>
              <a:buClr>
                <a:schemeClr val="dk1"/>
              </a:buClr>
              <a:buSzPts val="1400"/>
              <a:buFont typeface="Bai Jamjuree"/>
              <a:buChar char="●"/>
              <a:defRPr>
                <a:solidFill>
                  <a:schemeClr val="dk1"/>
                </a:solidFill>
                <a:latin typeface="Bai Jamjuree"/>
                <a:ea typeface="Bai Jamjuree"/>
                <a:cs typeface="Bai Jamjuree"/>
                <a:sym typeface="Bai Jamjuree"/>
              </a:defRPr>
            </a:lvl7pPr>
            <a:lvl8pPr marL="3657600" lvl="7" indent="-317500">
              <a:lnSpc>
                <a:spcPct val="115000"/>
              </a:lnSpc>
              <a:spcBef>
                <a:spcPts val="0"/>
              </a:spcBef>
              <a:spcAft>
                <a:spcPts val="0"/>
              </a:spcAft>
              <a:buClr>
                <a:schemeClr val="dk1"/>
              </a:buClr>
              <a:buSzPts val="1400"/>
              <a:buFont typeface="Bai Jamjuree"/>
              <a:buChar char="○"/>
              <a:defRPr>
                <a:solidFill>
                  <a:schemeClr val="dk1"/>
                </a:solidFill>
                <a:latin typeface="Bai Jamjuree"/>
                <a:ea typeface="Bai Jamjuree"/>
                <a:cs typeface="Bai Jamjuree"/>
                <a:sym typeface="Bai Jamjuree"/>
              </a:defRPr>
            </a:lvl8pPr>
            <a:lvl9pPr marL="4114800" lvl="8" indent="-317500">
              <a:lnSpc>
                <a:spcPct val="115000"/>
              </a:lnSpc>
              <a:spcBef>
                <a:spcPts val="0"/>
              </a:spcBef>
              <a:spcAft>
                <a:spcPts val="0"/>
              </a:spcAft>
              <a:buClr>
                <a:schemeClr val="dk1"/>
              </a:buClr>
              <a:buSzPts val="1400"/>
              <a:buFont typeface="Bai Jamjuree"/>
              <a:buChar char="■"/>
              <a:defRPr>
                <a:solidFill>
                  <a:schemeClr val="dk1"/>
                </a:solidFill>
                <a:latin typeface="Bai Jamjuree"/>
                <a:ea typeface="Bai Jamjuree"/>
                <a:cs typeface="Bai Jamjuree"/>
                <a:sym typeface="Bai Jamjuree"/>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5" r:id="rId5"/>
    <p:sldLayoutId id="2147483658" r:id="rId6"/>
    <p:sldLayoutId id="2147483661" r:id="rId7"/>
    <p:sldLayoutId id="2147483664" r:id="rId8"/>
    <p:sldLayoutId id="2147483665" r:id="rId9"/>
    <p:sldLayoutId id="2147483668" r:id="rId10"/>
    <p:sldLayoutId id="2147483670" r:id="rId11"/>
    <p:sldLayoutId id="2147483671" r:id="rId12"/>
    <p:sldLayoutId id="2147483673" r:id="rId13"/>
    <p:sldLayoutId id="2147483674" r:id="rId14"/>
    <p:sldLayoutId id="2147483676" r:id="rId15"/>
    <p:sldLayoutId id="2147483677" r:id="rId16"/>
    <p:sldLayoutId id="2147483680" r:id="rId17"/>
    <p:sldLayoutId id="2147483681" r:id="rId18"/>
    <p:sldLayoutId id="2147483682"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49">
          <p15:clr>
            <a:srgbClr val="EA4335"/>
          </p15:clr>
        </p15:guide>
        <p15:guide id="4" orient="horz" pos="340">
          <p15:clr>
            <a:srgbClr val="EA4335"/>
          </p15:clr>
        </p15:guide>
        <p15:guide id="5" pos="5314">
          <p15:clr>
            <a:srgbClr val="EA4335"/>
          </p15:clr>
        </p15:guide>
        <p15:guide id="6" orient="horz" pos="290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84"/>
        <p:cNvGrpSpPr/>
        <p:nvPr/>
      </p:nvGrpSpPr>
      <p:grpSpPr>
        <a:xfrm>
          <a:off x="0" y="0"/>
          <a:ext cx="0" cy="0"/>
          <a:chOff x="0" y="0"/>
          <a:chExt cx="0" cy="0"/>
        </a:xfrm>
      </p:grpSpPr>
      <p:sp>
        <p:nvSpPr>
          <p:cNvPr id="885" name="Google Shape;885;p3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886" name="Google Shape;886;p3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3" r:id="rId1"/>
    <p:sldLayoutId id="2147483684"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16.xml"/><Relationship Id="rId6" Type="http://schemas.openxmlformats.org/officeDocument/2006/relationships/image" Target="../media/image12.jpg"/><Relationship Id="rId5" Type="http://schemas.openxmlformats.org/officeDocument/2006/relationships/image" Target="../media/image11.jpg"/><Relationship Id="rId4" Type="http://schemas.openxmlformats.org/officeDocument/2006/relationships/image" Target="../media/image10.jp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CNzBOGE1ObipVLrn1WXbrvQ90GoI9g52AQ3vwZgYS1o/copy" TargetMode="External"/><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vector/hand-drawn-vpn-illustration_21743663.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hyperlink" Target="https://www.freepik.com/free-vector/hand-drawn-vpn-illustration_21743664.htm/?utm_source=slidesgo_template&amp;utm_medium=referral-link&amp;utm_campaign=sg_resources&amp;utm_content=freepik" TargetMode="External"/></Relationships>
</file>

<file path=ppt/slides/_rels/slide26.xml.rels><?xml version="1.0" encoding="UTF-8" standalone="yes"?>
<Relationships xmlns="http://schemas.openxmlformats.org/package/2006/relationships"><Relationship Id="rId8" Type="http://schemas.openxmlformats.org/officeDocument/2006/relationships/hyperlink" Target="https://www.flaticon.com/packs/hacker-91/?utm_source=slidesgo_template&amp;utm_medium=referral-link&amp;utm_campaign=sg_resources&amp;utm_content=flaticon" TargetMode="External"/><Relationship Id="rId13" Type="http://schemas.openxmlformats.org/officeDocument/2006/relationships/hyperlink" Target="https://www.freepik.com/free-photo/medium-shot-smiley-woman-wearing-hijab_31123964.htm/?utm_source=slidesgo_template&amp;utm_medium=referral-link&amp;utm_campaign=sg_resources&amp;utm_content=freepik" TargetMode="External"/><Relationship Id="rId3" Type="http://schemas.openxmlformats.org/officeDocument/2006/relationships/hyperlink" Target="https://www.freepik.com/free-vector/hand-drawn-vpn-illustration_21743666.htm/?utm_source=slidesgo_template&amp;utm_medium=referral-link&amp;utm_campaign=sg_resources&amp;utm_content=freepik" TargetMode="External"/><Relationship Id="rId7" Type="http://schemas.openxmlformats.org/officeDocument/2006/relationships/hyperlink" Target="https://www.freepik.com/free-vector/hand-drawn-vpn-illustration_21743662.htm/?utm_source=slidesgo_template&amp;utm_medium=referral-link&amp;utm_campaign=sg_resources&amp;utm_content=freepik" TargetMode="External"/><Relationship Id="rId12" Type="http://schemas.openxmlformats.org/officeDocument/2006/relationships/hyperlink" Target="https://www.freepik.com/free-photo/close-up-boy-using-laptop-classroom_3735215.htm/?utm_source=slidesgo_template&amp;utm_medium=referral-link&amp;utm_campaign=sg_resources&amp;utm_content=freepik" TargetMode="External"/><Relationship Id="rId2" Type="http://schemas.openxmlformats.org/officeDocument/2006/relationships/notesSlide" Target="../notesSlides/notesSlide26.xml"/><Relationship Id="rId16" Type="http://schemas.openxmlformats.org/officeDocument/2006/relationships/hyperlink" Target="https://www.freepik.com/free-photo/front-view-smiley-man-holding-coffee-cup_31124076.htm/?utm_source=slidesgo_template&amp;utm_medium=referral-link&amp;utm_campaign=sg_resources&amp;utm_content=freepik" TargetMode="External"/><Relationship Id="rId1" Type="http://schemas.openxmlformats.org/officeDocument/2006/relationships/slideLayout" Target="../slideLayouts/slideLayout14.xml"/><Relationship Id="rId6" Type="http://schemas.openxmlformats.org/officeDocument/2006/relationships/hyperlink" Target="https://www.freepik.com/free-vector/hand-drawn-vpn-illustration_21743661.htm/?utm_source=slidesgo_template&amp;utm_medium=referral-link&amp;utm_campaign=sg_resources&amp;utm_content=freepik" TargetMode="External"/><Relationship Id="rId11" Type="http://schemas.openxmlformats.org/officeDocument/2006/relationships/hyperlink" Target="https://www.freepik.com/free-photo/little-boy-doing-school-online_16392717.htm/?utm_source=slidesgo_template&amp;utm_medium=referral-link&amp;utm_campaign=sg_resources&amp;utm_content=freepik" TargetMode="External"/><Relationship Id="rId5" Type="http://schemas.openxmlformats.org/officeDocument/2006/relationships/hyperlink" Target="https://www.freepik.com/free-vector/hand-drawn-vpn-illustration_21743667.htm/?utm_source=slidesgo_template&amp;utm_medium=referral-link&amp;utm_campaign=sg_resources&amp;utm_content=freepik" TargetMode="External"/><Relationship Id="rId15" Type="http://schemas.openxmlformats.org/officeDocument/2006/relationships/hyperlink" Target="https://www.freepik.com/free-photo/woman-with-headset-video-call_12457263.htm/?utm_source=slidesgo_template&amp;utm_medium=referral-link&amp;utm_campaign=sg_resources&amp;utm_content=freepik" TargetMode="External"/><Relationship Id="rId10" Type="http://schemas.openxmlformats.org/officeDocument/2006/relationships/hyperlink" Target="https://www.freepik.com/free-photo/portrait-hacker-with-laptop_3361188.htm/?utm_source=slidesgo_template&amp;utm_medium=referral-link&amp;utm_campaign=sg_resources&amp;utm_content=freepik" TargetMode="External"/><Relationship Id="rId4" Type="http://schemas.openxmlformats.org/officeDocument/2006/relationships/hyperlink" Target="https://www.freepik.com/free-vector/hand-drawn-vpn-illustration_21743660.htm/?utm_source=slidesgo_template&amp;utm_medium=referral-link&amp;utm_campaign=sg_resources&amp;utm_content=freepik" TargetMode="External"/><Relationship Id="rId9" Type="http://schemas.openxmlformats.org/officeDocument/2006/relationships/hyperlink" Target="https://www.freepik.com/free-photo/girls-using-laptop-together_4235481.htm/?utm_source=slidesgo_template&amp;utm_medium=referral-link&amp;utm_campaign=sg_resources&amp;utm_content=freepik" TargetMode="External"/><Relationship Id="rId14" Type="http://schemas.openxmlformats.org/officeDocument/2006/relationships/hyperlink" Target="https://www.freepik.com/free-photo/medium-shot-programmer-sitting-chair_18492260.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27.xml"/><Relationship Id="rId1" Type="http://schemas.openxmlformats.org/officeDocument/2006/relationships/slideLayout" Target="../slideLayouts/slideLayout21.xml"/><Relationship Id="rId6" Type="http://schemas.openxmlformats.org/officeDocument/2006/relationships/slide" Target="slide19.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1.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9.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IBM+Plex+Sans" TargetMode="External"/><Relationship Id="rId2" Type="http://schemas.openxmlformats.org/officeDocument/2006/relationships/notesSlide" Target="../notesSlides/notesSlide29.xml"/><Relationship Id="rId1" Type="http://schemas.openxmlformats.org/officeDocument/2006/relationships/slideLayout" Target="../slideLayouts/slideLayout21.xml"/><Relationship Id="rId4" Type="http://schemas.openxmlformats.org/officeDocument/2006/relationships/hyperlink" Target="https://fonts.google.com/specimen/Bai+Jamjuree"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6.png"/><Relationship Id="rId2" Type="http://schemas.openxmlformats.org/officeDocument/2006/relationships/notesSlide" Target="../notesSlides/notesSlide30.xml"/><Relationship Id="rId1" Type="http://schemas.openxmlformats.org/officeDocument/2006/relationships/slideLayout" Target="../slideLayouts/slideLayout21.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2.png"/><Relationship Id="rId9"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0.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0.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0.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0.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grpSp>
        <p:nvGrpSpPr>
          <p:cNvPr id="894" name="Google Shape;894;p40"/>
          <p:cNvGrpSpPr/>
          <p:nvPr/>
        </p:nvGrpSpPr>
        <p:grpSpPr>
          <a:xfrm>
            <a:off x="7979039" y="-12888"/>
            <a:ext cx="1190638" cy="1191169"/>
            <a:chOff x="369195" y="1138234"/>
            <a:chExt cx="1250276" cy="1250833"/>
          </a:xfrm>
        </p:grpSpPr>
        <p:sp>
          <p:nvSpPr>
            <p:cNvPr id="895" name="Google Shape;895;p40"/>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0"/>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0"/>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0"/>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0"/>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0"/>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0"/>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0"/>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0"/>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 name="Google Shape;904;p40"/>
          <p:cNvGrpSpPr/>
          <p:nvPr/>
        </p:nvGrpSpPr>
        <p:grpSpPr>
          <a:xfrm>
            <a:off x="7368270" y="3353166"/>
            <a:ext cx="1954117" cy="1954117"/>
            <a:chOff x="367385" y="2587838"/>
            <a:chExt cx="2501110" cy="2501110"/>
          </a:xfrm>
        </p:grpSpPr>
        <p:sp>
          <p:nvSpPr>
            <p:cNvPr id="905" name="Google Shape;905;p40"/>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40"/>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40"/>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0"/>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0"/>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0"/>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0"/>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0"/>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0"/>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40"/>
          <p:cNvGrpSpPr/>
          <p:nvPr/>
        </p:nvGrpSpPr>
        <p:grpSpPr>
          <a:xfrm>
            <a:off x="444209" y="463295"/>
            <a:ext cx="781048" cy="781396"/>
            <a:chOff x="369195" y="1138234"/>
            <a:chExt cx="1250276" cy="1250833"/>
          </a:xfrm>
        </p:grpSpPr>
        <p:sp>
          <p:nvSpPr>
            <p:cNvPr id="915" name="Google Shape;915;p40"/>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0"/>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0"/>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40"/>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0"/>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0"/>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0"/>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0"/>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0"/>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40"/>
          <p:cNvGrpSpPr/>
          <p:nvPr/>
        </p:nvGrpSpPr>
        <p:grpSpPr>
          <a:xfrm>
            <a:off x="2895605" y="403804"/>
            <a:ext cx="3858756" cy="3620751"/>
            <a:chOff x="924097" y="519868"/>
            <a:chExt cx="3344679" cy="3138381"/>
          </a:xfrm>
        </p:grpSpPr>
        <p:grpSp>
          <p:nvGrpSpPr>
            <p:cNvPr id="925" name="Google Shape;925;p40"/>
            <p:cNvGrpSpPr/>
            <p:nvPr/>
          </p:nvGrpSpPr>
          <p:grpSpPr>
            <a:xfrm>
              <a:off x="3157125" y="1657505"/>
              <a:ext cx="1056080" cy="1055418"/>
              <a:chOff x="4950014" y="-1313160"/>
              <a:chExt cx="3774410" cy="3772043"/>
            </a:xfrm>
          </p:grpSpPr>
          <p:sp>
            <p:nvSpPr>
              <p:cNvPr id="926" name="Google Shape;926;p40"/>
              <p:cNvSpPr/>
              <p:nvPr/>
            </p:nvSpPr>
            <p:spPr>
              <a:xfrm>
                <a:off x="5821549" y="-1302483"/>
                <a:ext cx="2030736" cy="3751896"/>
              </a:xfrm>
              <a:custGeom>
                <a:avLst/>
                <a:gdLst/>
                <a:ahLst/>
                <a:cxnLst/>
                <a:rect l="l" t="t" r="r" b="b"/>
                <a:pathLst>
                  <a:path w="43747" h="80825" extrusionOk="0">
                    <a:moveTo>
                      <a:pt x="21874" y="0"/>
                    </a:moveTo>
                    <a:cubicBezTo>
                      <a:pt x="9803" y="0"/>
                      <a:pt x="1" y="18087"/>
                      <a:pt x="1" y="40406"/>
                    </a:cubicBezTo>
                    <a:cubicBezTo>
                      <a:pt x="1" y="62725"/>
                      <a:pt x="9803" y="80825"/>
                      <a:pt x="21874" y="80825"/>
                    </a:cubicBezTo>
                    <a:cubicBezTo>
                      <a:pt x="33957" y="80825"/>
                      <a:pt x="43746" y="62725"/>
                      <a:pt x="43746" y="40406"/>
                    </a:cubicBezTo>
                    <a:cubicBezTo>
                      <a:pt x="43746" y="18087"/>
                      <a:pt x="33957" y="0"/>
                      <a:pt x="21874" y="0"/>
                    </a:cubicBezTo>
                    <a:close/>
                  </a:path>
                </a:pathLst>
              </a:custGeom>
              <a:solidFill>
                <a:srgbClr val="D2DF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p40"/>
              <p:cNvGrpSpPr/>
              <p:nvPr/>
            </p:nvGrpSpPr>
            <p:grpSpPr>
              <a:xfrm>
                <a:off x="4950014" y="-1313160"/>
                <a:ext cx="3774410" cy="3772043"/>
                <a:chOff x="4950014" y="-1313160"/>
                <a:chExt cx="3774410" cy="3772043"/>
              </a:xfrm>
            </p:grpSpPr>
            <p:sp>
              <p:nvSpPr>
                <p:cNvPr id="928" name="Google Shape;928;p40"/>
                <p:cNvSpPr/>
                <p:nvPr/>
              </p:nvSpPr>
              <p:spPr>
                <a:xfrm>
                  <a:off x="4964218" y="-1299512"/>
                  <a:ext cx="3745398" cy="3745398"/>
                </a:xfrm>
                <a:custGeom>
                  <a:avLst/>
                  <a:gdLst/>
                  <a:ahLst/>
                  <a:cxnLst/>
                  <a:rect l="l" t="t" r="r" b="b"/>
                  <a:pathLst>
                    <a:path w="80685" h="80685" extrusionOk="0">
                      <a:moveTo>
                        <a:pt x="40343" y="0"/>
                      </a:moveTo>
                      <a:cubicBezTo>
                        <a:pt x="18062" y="0"/>
                        <a:pt x="0" y="18062"/>
                        <a:pt x="0" y="40342"/>
                      </a:cubicBezTo>
                      <a:cubicBezTo>
                        <a:pt x="0" y="62623"/>
                        <a:pt x="18062" y="80684"/>
                        <a:pt x="40343" y="80684"/>
                      </a:cubicBezTo>
                      <a:cubicBezTo>
                        <a:pt x="62623" y="80684"/>
                        <a:pt x="80685" y="62623"/>
                        <a:pt x="80685" y="40342"/>
                      </a:cubicBezTo>
                      <a:cubicBezTo>
                        <a:pt x="80685" y="18062"/>
                        <a:pt x="62623" y="0"/>
                        <a:pt x="40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0"/>
                <p:cNvSpPr/>
                <p:nvPr/>
              </p:nvSpPr>
              <p:spPr>
                <a:xfrm>
                  <a:off x="4954749" y="-1309585"/>
                  <a:ext cx="3764941" cy="3765544"/>
                </a:xfrm>
                <a:custGeom>
                  <a:avLst/>
                  <a:gdLst/>
                  <a:ahLst/>
                  <a:cxnLst/>
                  <a:rect l="l" t="t" r="r" b="b"/>
                  <a:pathLst>
                    <a:path w="81106" h="81119" extrusionOk="0">
                      <a:moveTo>
                        <a:pt x="40547" y="421"/>
                      </a:moveTo>
                      <a:cubicBezTo>
                        <a:pt x="62687" y="421"/>
                        <a:pt x="80685" y="18432"/>
                        <a:pt x="80685" y="40559"/>
                      </a:cubicBezTo>
                      <a:cubicBezTo>
                        <a:pt x="80685" y="62687"/>
                        <a:pt x="62674" y="80698"/>
                        <a:pt x="40547" y="80698"/>
                      </a:cubicBezTo>
                      <a:cubicBezTo>
                        <a:pt x="18419" y="80698"/>
                        <a:pt x="421" y="62687"/>
                        <a:pt x="421" y="40559"/>
                      </a:cubicBezTo>
                      <a:cubicBezTo>
                        <a:pt x="421" y="18432"/>
                        <a:pt x="18419" y="421"/>
                        <a:pt x="40547" y="421"/>
                      </a:cubicBezTo>
                      <a:close/>
                      <a:moveTo>
                        <a:pt x="40547" y="0"/>
                      </a:moveTo>
                      <a:cubicBezTo>
                        <a:pt x="18189" y="0"/>
                        <a:pt x="0" y="18202"/>
                        <a:pt x="0" y="40559"/>
                      </a:cubicBezTo>
                      <a:cubicBezTo>
                        <a:pt x="0" y="62916"/>
                        <a:pt x="18189" y="81118"/>
                        <a:pt x="40547" y="81118"/>
                      </a:cubicBezTo>
                      <a:cubicBezTo>
                        <a:pt x="62916" y="81118"/>
                        <a:pt x="81105" y="62929"/>
                        <a:pt x="81105" y="40559"/>
                      </a:cubicBezTo>
                      <a:cubicBezTo>
                        <a:pt x="81105" y="18202"/>
                        <a:pt x="62916" y="0"/>
                        <a:pt x="40547" y="0"/>
                      </a:cubicBezTo>
                      <a:close/>
                    </a:path>
                  </a:pathLst>
                </a:custGeom>
                <a:solidFill>
                  <a:srgbClr val="FFFFFF"/>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0"/>
                <p:cNvSpPr/>
                <p:nvPr/>
              </p:nvSpPr>
              <p:spPr>
                <a:xfrm>
                  <a:off x="5812079" y="-1313160"/>
                  <a:ext cx="2050232" cy="3772043"/>
                </a:xfrm>
                <a:custGeom>
                  <a:avLst/>
                  <a:gdLst/>
                  <a:ahLst/>
                  <a:cxnLst/>
                  <a:rect l="l" t="t" r="r" b="b"/>
                  <a:pathLst>
                    <a:path w="44167" h="81259" extrusionOk="0">
                      <a:moveTo>
                        <a:pt x="22078" y="434"/>
                      </a:moveTo>
                      <a:cubicBezTo>
                        <a:pt x="34021" y="434"/>
                        <a:pt x="43746" y="18470"/>
                        <a:pt x="43746" y="40636"/>
                      </a:cubicBezTo>
                      <a:cubicBezTo>
                        <a:pt x="43746" y="62802"/>
                        <a:pt x="34034" y="80838"/>
                        <a:pt x="22078" y="80838"/>
                      </a:cubicBezTo>
                      <a:cubicBezTo>
                        <a:pt x="10134" y="80838"/>
                        <a:pt x="409" y="62802"/>
                        <a:pt x="409" y="40636"/>
                      </a:cubicBezTo>
                      <a:cubicBezTo>
                        <a:pt x="409" y="18470"/>
                        <a:pt x="10134" y="434"/>
                        <a:pt x="22078" y="434"/>
                      </a:cubicBezTo>
                      <a:close/>
                      <a:moveTo>
                        <a:pt x="22078" y="1"/>
                      </a:moveTo>
                      <a:cubicBezTo>
                        <a:pt x="9905" y="1"/>
                        <a:pt x="1" y="18228"/>
                        <a:pt x="1" y="40636"/>
                      </a:cubicBezTo>
                      <a:cubicBezTo>
                        <a:pt x="1" y="63032"/>
                        <a:pt x="9905" y="81259"/>
                        <a:pt x="22078" y="81259"/>
                      </a:cubicBezTo>
                      <a:cubicBezTo>
                        <a:pt x="34263" y="81259"/>
                        <a:pt x="44167" y="63032"/>
                        <a:pt x="44167" y="40636"/>
                      </a:cubicBezTo>
                      <a:cubicBezTo>
                        <a:pt x="44167" y="18228"/>
                        <a:pt x="34263" y="1"/>
                        <a:pt x="220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0"/>
                <p:cNvSpPr/>
                <p:nvPr/>
              </p:nvSpPr>
              <p:spPr>
                <a:xfrm>
                  <a:off x="6827424" y="-1308425"/>
                  <a:ext cx="19589" cy="3767308"/>
                </a:xfrm>
                <a:custGeom>
                  <a:avLst/>
                  <a:gdLst/>
                  <a:ahLst/>
                  <a:cxnLst/>
                  <a:rect l="l" t="t" r="r" b="b"/>
                  <a:pathLst>
                    <a:path w="422" h="81157" extrusionOk="0">
                      <a:moveTo>
                        <a:pt x="211" y="1"/>
                      </a:moveTo>
                      <a:cubicBezTo>
                        <a:pt x="112" y="1"/>
                        <a:pt x="13" y="65"/>
                        <a:pt x="1" y="192"/>
                      </a:cubicBezTo>
                      <a:lnTo>
                        <a:pt x="1" y="80953"/>
                      </a:lnTo>
                      <a:cubicBezTo>
                        <a:pt x="1" y="81068"/>
                        <a:pt x="90" y="81157"/>
                        <a:pt x="205" y="81157"/>
                      </a:cubicBezTo>
                      <a:cubicBezTo>
                        <a:pt x="319" y="81157"/>
                        <a:pt x="421" y="81068"/>
                        <a:pt x="421" y="80953"/>
                      </a:cubicBezTo>
                      <a:lnTo>
                        <a:pt x="421" y="192"/>
                      </a:lnTo>
                      <a:cubicBezTo>
                        <a:pt x="408" y="65"/>
                        <a:pt x="310" y="1"/>
                        <a:pt x="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0"/>
                <p:cNvSpPr/>
                <p:nvPr/>
              </p:nvSpPr>
              <p:spPr>
                <a:xfrm>
                  <a:off x="4950014" y="564854"/>
                  <a:ext cx="3774410" cy="19589"/>
                </a:xfrm>
                <a:custGeom>
                  <a:avLst/>
                  <a:gdLst/>
                  <a:ahLst/>
                  <a:cxnLst/>
                  <a:rect l="l" t="t" r="r" b="b"/>
                  <a:pathLst>
                    <a:path w="81310" h="422" extrusionOk="0">
                      <a:moveTo>
                        <a:pt x="281" y="1"/>
                      </a:moveTo>
                      <a:cubicBezTo>
                        <a:pt x="0" y="1"/>
                        <a:pt x="0" y="421"/>
                        <a:pt x="281" y="421"/>
                      </a:cubicBezTo>
                      <a:lnTo>
                        <a:pt x="81029" y="421"/>
                      </a:lnTo>
                      <a:cubicBezTo>
                        <a:pt x="81309" y="421"/>
                        <a:pt x="81309" y="1"/>
                        <a:pt x="810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0"/>
                <p:cNvSpPr/>
                <p:nvPr/>
              </p:nvSpPr>
              <p:spPr>
                <a:xfrm>
                  <a:off x="5404419" y="-1308982"/>
                  <a:ext cx="2868524" cy="3764941"/>
                </a:xfrm>
                <a:custGeom>
                  <a:avLst/>
                  <a:gdLst/>
                  <a:ahLst/>
                  <a:cxnLst/>
                  <a:rect l="l" t="t" r="r" b="b"/>
                  <a:pathLst>
                    <a:path w="61795" h="81106" extrusionOk="0">
                      <a:moveTo>
                        <a:pt x="30911" y="408"/>
                      </a:moveTo>
                      <a:cubicBezTo>
                        <a:pt x="42573" y="421"/>
                        <a:pt x="53650" y="5519"/>
                        <a:pt x="61260" y="14365"/>
                      </a:cubicBezTo>
                      <a:cubicBezTo>
                        <a:pt x="53612" y="19132"/>
                        <a:pt x="42548" y="21873"/>
                        <a:pt x="30860" y="21873"/>
                      </a:cubicBezTo>
                      <a:cubicBezTo>
                        <a:pt x="19171" y="21847"/>
                        <a:pt x="8146" y="19094"/>
                        <a:pt x="536" y="14314"/>
                      </a:cubicBezTo>
                      <a:cubicBezTo>
                        <a:pt x="8158" y="5481"/>
                        <a:pt x="19248" y="408"/>
                        <a:pt x="30911" y="408"/>
                      </a:cubicBezTo>
                      <a:close/>
                      <a:moveTo>
                        <a:pt x="30860" y="0"/>
                      </a:moveTo>
                      <a:cubicBezTo>
                        <a:pt x="19005" y="0"/>
                        <a:pt x="7750" y="5201"/>
                        <a:pt x="52" y="14225"/>
                      </a:cubicBezTo>
                      <a:cubicBezTo>
                        <a:pt x="13" y="14276"/>
                        <a:pt x="1" y="14327"/>
                        <a:pt x="13" y="14391"/>
                      </a:cubicBezTo>
                      <a:cubicBezTo>
                        <a:pt x="13" y="14442"/>
                        <a:pt x="52" y="14505"/>
                        <a:pt x="103" y="14531"/>
                      </a:cubicBezTo>
                      <a:cubicBezTo>
                        <a:pt x="7789" y="19438"/>
                        <a:pt x="19005" y="22255"/>
                        <a:pt x="30860" y="22281"/>
                      </a:cubicBezTo>
                      <a:cubicBezTo>
                        <a:pt x="42739" y="22281"/>
                        <a:pt x="53969" y="19477"/>
                        <a:pt x="61693" y="14595"/>
                      </a:cubicBezTo>
                      <a:cubicBezTo>
                        <a:pt x="61744" y="14556"/>
                        <a:pt x="61769" y="14505"/>
                        <a:pt x="61782" y="14442"/>
                      </a:cubicBezTo>
                      <a:cubicBezTo>
                        <a:pt x="61795" y="14391"/>
                        <a:pt x="61769" y="14327"/>
                        <a:pt x="61731" y="14276"/>
                      </a:cubicBezTo>
                      <a:cubicBezTo>
                        <a:pt x="54032" y="5213"/>
                        <a:pt x="42752" y="0"/>
                        <a:pt x="30860" y="0"/>
                      </a:cubicBezTo>
                      <a:close/>
                      <a:moveTo>
                        <a:pt x="30860" y="59232"/>
                      </a:moveTo>
                      <a:cubicBezTo>
                        <a:pt x="42548" y="59232"/>
                        <a:pt x="53612" y="61973"/>
                        <a:pt x="61260" y="66740"/>
                      </a:cubicBezTo>
                      <a:cubicBezTo>
                        <a:pt x="53650" y="75586"/>
                        <a:pt x="42573" y="80672"/>
                        <a:pt x="30911" y="80685"/>
                      </a:cubicBezTo>
                      <a:cubicBezTo>
                        <a:pt x="30896" y="80685"/>
                        <a:pt x="30881" y="80685"/>
                        <a:pt x="30867" y="80685"/>
                      </a:cubicBezTo>
                      <a:cubicBezTo>
                        <a:pt x="19220" y="80685"/>
                        <a:pt x="8149" y="75613"/>
                        <a:pt x="536" y="66791"/>
                      </a:cubicBezTo>
                      <a:cubicBezTo>
                        <a:pt x="8146" y="62011"/>
                        <a:pt x="19184" y="59258"/>
                        <a:pt x="30860" y="59232"/>
                      </a:cubicBezTo>
                      <a:close/>
                      <a:moveTo>
                        <a:pt x="30860" y="58812"/>
                      </a:moveTo>
                      <a:cubicBezTo>
                        <a:pt x="19005" y="58837"/>
                        <a:pt x="7789" y="61667"/>
                        <a:pt x="103" y="66562"/>
                      </a:cubicBezTo>
                      <a:cubicBezTo>
                        <a:pt x="52" y="66600"/>
                        <a:pt x="13" y="66651"/>
                        <a:pt x="13" y="66702"/>
                      </a:cubicBezTo>
                      <a:cubicBezTo>
                        <a:pt x="1" y="66766"/>
                        <a:pt x="13" y="66829"/>
                        <a:pt x="52" y="66880"/>
                      </a:cubicBezTo>
                      <a:cubicBezTo>
                        <a:pt x="7750" y="75892"/>
                        <a:pt x="19005" y="81092"/>
                        <a:pt x="30860" y="81105"/>
                      </a:cubicBezTo>
                      <a:cubicBezTo>
                        <a:pt x="42752" y="81105"/>
                        <a:pt x="54045" y="75879"/>
                        <a:pt x="61731" y="66816"/>
                      </a:cubicBezTo>
                      <a:cubicBezTo>
                        <a:pt x="61769" y="66778"/>
                        <a:pt x="61782" y="66715"/>
                        <a:pt x="61782" y="66664"/>
                      </a:cubicBezTo>
                      <a:cubicBezTo>
                        <a:pt x="61769" y="66600"/>
                        <a:pt x="61744" y="66549"/>
                        <a:pt x="61693" y="66511"/>
                      </a:cubicBezTo>
                      <a:cubicBezTo>
                        <a:pt x="53969" y="61616"/>
                        <a:pt x="42739" y="58812"/>
                        <a:pt x="30860" y="5881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4" name="Google Shape;934;p40"/>
            <p:cNvGrpSpPr/>
            <p:nvPr/>
          </p:nvGrpSpPr>
          <p:grpSpPr>
            <a:xfrm>
              <a:off x="1305142" y="519868"/>
              <a:ext cx="1554088" cy="1934834"/>
              <a:chOff x="-4338020" y="-3824097"/>
              <a:chExt cx="3789533" cy="4717958"/>
            </a:xfrm>
          </p:grpSpPr>
          <p:sp>
            <p:nvSpPr>
              <p:cNvPr id="935" name="Google Shape;935;p40"/>
              <p:cNvSpPr/>
              <p:nvPr/>
            </p:nvSpPr>
            <p:spPr>
              <a:xfrm rot="205075">
                <a:off x="-4242722" y="-2466385"/>
                <a:ext cx="2786875" cy="3280089"/>
              </a:xfrm>
              <a:custGeom>
                <a:avLst/>
                <a:gdLst/>
                <a:ahLst/>
                <a:cxnLst/>
                <a:rect l="l" t="t" r="r" b="b"/>
                <a:pathLst>
                  <a:path w="60036" h="70661" extrusionOk="0">
                    <a:moveTo>
                      <a:pt x="28148" y="1"/>
                    </a:moveTo>
                    <a:cubicBezTo>
                      <a:pt x="27836" y="1"/>
                      <a:pt x="27553" y="20"/>
                      <a:pt x="27303" y="60"/>
                    </a:cubicBezTo>
                    <a:cubicBezTo>
                      <a:pt x="24027" y="608"/>
                      <a:pt x="14557" y="9480"/>
                      <a:pt x="11039" y="19027"/>
                    </a:cubicBezTo>
                    <a:cubicBezTo>
                      <a:pt x="7534" y="28561"/>
                      <a:pt x="1" y="50625"/>
                      <a:pt x="64" y="53136"/>
                    </a:cubicBezTo>
                    <a:cubicBezTo>
                      <a:pt x="115" y="54640"/>
                      <a:pt x="778" y="56081"/>
                      <a:pt x="1900" y="57100"/>
                    </a:cubicBezTo>
                    <a:lnTo>
                      <a:pt x="345" y="61077"/>
                    </a:lnTo>
                    <a:cubicBezTo>
                      <a:pt x="345" y="61077"/>
                      <a:pt x="23151" y="70661"/>
                      <a:pt x="37158" y="70661"/>
                    </a:cubicBezTo>
                    <a:cubicBezTo>
                      <a:pt x="38946" y="70661"/>
                      <a:pt x="40590" y="70504"/>
                      <a:pt x="42025" y="70152"/>
                    </a:cubicBezTo>
                    <a:cubicBezTo>
                      <a:pt x="41082" y="67692"/>
                      <a:pt x="41375" y="67144"/>
                      <a:pt x="41375" y="67144"/>
                    </a:cubicBezTo>
                    <a:cubicBezTo>
                      <a:pt x="41375" y="67144"/>
                      <a:pt x="45951" y="65513"/>
                      <a:pt x="47340" y="63601"/>
                    </a:cubicBezTo>
                    <a:cubicBezTo>
                      <a:pt x="48730" y="61689"/>
                      <a:pt x="58876" y="22341"/>
                      <a:pt x="59462" y="19358"/>
                    </a:cubicBezTo>
                    <a:cubicBezTo>
                      <a:pt x="60036" y="16363"/>
                      <a:pt x="59360" y="13814"/>
                      <a:pt x="56174" y="12055"/>
                    </a:cubicBezTo>
                    <a:cubicBezTo>
                      <a:pt x="54020" y="10869"/>
                      <a:pt x="51317" y="9225"/>
                      <a:pt x="51317" y="9225"/>
                    </a:cubicBezTo>
                    <a:lnTo>
                      <a:pt x="52146" y="8078"/>
                    </a:lnTo>
                    <a:lnTo>
                      <a:pt x="45084" y="3744"/>
                    </a:lnTo>
                    <a:lnTo>
                      <a:pt x="41949" y="1067"/>
                    </a:lnTo>
                    <a:lnTo>
                      <a:pt x="39897" y="2788"/>
                    </a:lnTo>
                    <a:cubicBezTo>
                      <a:pt x="39897" y="2788"/>
                      <a:pt x="31949" y="1"/>
                      <a:pt x="28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0"/>
              <p:cNvSpPr/>
              <p:nvPr/>
            </p:nvSpPr>
            <p:spPr>
              <a:xfrm rot="205075">
                <a:off x="-2285270" y="-3774608"/>
                <a:ext cx="1699253" cy="1309696"/>
              </a:xfrm>
              <a:custGeom>
                <a:avLst/>
                <a:gdLst/>
                <a:ahLst/>
                <a:cxnLst/>
                <a:rect l="l" t="t" r="r" b="b"/>
                <a:pathLst>
                  <a:path w="36606" h="28214" extrusionOk="0">
                    <a:moveTo>
                      <a:pt x="21465" y="1"/>
                    </a:moveTo>
                    <a:cubicBezTo>
                      <a:pt x="18877" y="1"/>
                      <a:pt x="15290" y="962"/>
                      <a:pt x="15665" y="3165"/>
                    </a:cubicBezTo>
                    <a:cubicBezTo>
                      <a:pt x="14422" y="2393"/>
                      <a:pt x="12814" y="1673"/>
                      <a:pt x="11247" y="1673"/>
                    </a:cubicBezTo>
                    <a:cubicBezTo>
                      <a:pt x="10486" y="1673"/>
                      <a:pt x="9733" y="1843"/>
                      <a:pt x="9037" y="2260"/>
                    </a:cubicBezTo>
                    <a:cubicBezTo>
                      <a:pt x="6972" y="3483"/>
                      <a:pt x="6144" y="6976"/>
                      <a:pt x="7342" y="8939"/>
                    </a:cubicBezTo>
                    <a:cubicBezTo>
                      <a:pt x="3378" y="9704"/>
                      <a:pt x="0" y="16192"/>
                      <a:pt x="4257" y="18703"/>
                    </a:cubicBezTo>
                    <a:cubicBezTo>
                      <a:pt x="3161" y="20360"/>
                      <a:pt x="4474" y="22475"/>
                      <a:pt x="5443" y="23941"/>
                    </a:cubicBezTo>
                    <a:cubicBezTo>
                      <a:pt x="7506" y="27041"/>
                      <a:pt x="10537" y="28213"/>
                      <a:pt x="13783" y="28213"/>
                    </a:cubicBezTo>
                    <a:cubicBezTo>
                      <a:pt x="17918" y="28213"/>
                      <a:pt x="22401" y="26311"/>
                      <a:pt x="25671" y="24069"/>
                    </a:cubicBezTo>
                    <a:cubicBezTo>
                      <a:pt x="26207" y="23699"/>
                      <a:pt x="26971" y="23202"/>
                      <a:pt x="27392" y="22692"/>
                    </a:cubicBezTo>
                    <a:cubicBezTo>
                      <a:pt x="27846" y="22136"/>
                      <a:pt x="28674" y="20336"/>
                      <a:pt x="29471" y="20336"/>
                    </a:cubicBezTo>
                    <a:cubicBezTo>
                      <a:pt x="29569" y="20336"/>
                      <a:pt x="29667" y="20363"/>
                      <a:pt x="29763" y="20423"/>
                    </a:cubicBezTo>
                    <a:lnTo>
                      <a:pt x="29776" y="20423"/>
                    </a:lnTo>
                    <a:cubicBezTo>
                      <a:pt x="29941" y="20464"/>
                      <a:pt x="30112" y="20483"/>
                      <a:pt x="30286" y="20483"/>
                    </a:cubicBezTo>
                    <a:cubicBezTo>
                      <a:pt x="33061" y="20483"/>
                      <a:pt x="36606" y="15559"/>
                      <a:pt x="33727" y="13808"/>
                    </a:cubicBezTo>
                    <a:cubicBezTo>
                      <a:pt x="35578" y="10607"/>
                      <a:pt x="32733" y="5669"/>
                      <a:pt x="29259" y="5669"/>
                    </a:cubicBezTo>
                    <a:cubicBezTo>
                      <a:pt x="28665" y="5669"/>
                      <a:pt x="28053" y="5813"/>
                      <a:pt x="27443" y="6135"/>
                    </a:cubicBezTo>
                    <a:cubicBezTo>
                      <a:pt x="27277" y="5357"/>
                      <a:pt x="27150" y="4580"/>
                      <a:pt x="26857" y="3840"/>
                    </a:cubicBezTo>
                    <a:cubicBezTo>
                      <a:pt x="26296" y="2438"/>
                      <a:pt x="24894" y="883"/>
                      <a:pt x="23504" y="297"/>
                    </a:cubicBezTo>
                    <a:cubicBezTo>
                      <a:pt x="23044" y="103"/>
                      <a:pt x="22308" y="1"/>
                      <a:pt x="21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0"/>
              <p:cNvSpPr/>
              <p:nvPr/>
            </p:nvSpPr>
            <p:spPr>
              <a:xfrm rot="205075">
                <a:off x="-2196356" y="-3233037"/>
                <a:ext cx="1313595" cy="1246147"/>
              </a:xfrm>
              <a:custGeom>
                <a:avLst/>
                <a:gdLst/>
                <a:ahLst/>
                <a:cxnLst/>
                <a:rect l="l" t="t" r="r" b="b"/>
                <a:pathLst>
                  <a:path w="28298" h="26845" extrusionOk="0">
                    <a:moveTo>
                      <a:pt x="16877" y="0"/>
                    </a:moveTo>
                    <a:cubicBezTo>
                      <a:pt x="16877" y="0"/>
                      <a:pt x="14935" y="4958"/>
                      <a:pt x="12606" y="4958"/>
                    </a:cubicBezTo>
                    <a:cubicBezTo>
                      <a:pt x="12396" y="4958"/>
                      <a:pt x="12184" y="4918"/>
                      <a:pt x="11970" y="4831"/>
                    </a:cubicBezTo>
                    <a:cubicBezTo>
                      <a:pt x="10948" y="4413"/>
                      <a:pt x="10508" y="3738"/>
                      <a:pt x="10014" y="3738"/>
                    </a:cubicBezTo>
                    <a:cubicBezTo>
                      <a:pt x="9831" y="3738"/>
                      <a:pt x="9639" y="3831"/>
                      <a:pt x="9408" y="4066"/>
                    </a:cubicBezTo>
                    <a:cubicBezTo>
                      <a:pt x="8860" y="4614"/>
                      <a:pt x="8860" y="9713"/>
                      <a:pt x="8375" y="10656"/>
                    </a:cubicBezTo>
                    <a:cubicBezTo>
                      <a:pt x="8264" y="10874"/>
                      <a:pt x="8140" y="10964"/>
                      <a:pt x="8011" y="10964"/>
                    </a:cubicBezTo>
                    <a:cubicBezTo>
                      <a:pt x="7401" y="10964"/>
                      <a:pt x="6680" y="8948"/>
                      <a:pt x="6680" y="8948"/>
                    </a:cubicBezTo>
                    <a:cubicBezTo>
                      <a:pt x="7254" y="7788"/>
                      <a:pt x="7661" y="6565"/>
                      <a:pt x="7929" y="5303"/>
                    </a:cubicBezTo>
                    <a:cubicBezTo>
                      <a:pt x="8484" y="2664"/>
                      <a:pt x="7037" y="1176"/>
                      <a:pt x="5341" y="1176"/>
                    </a:cubicBezTo>
                    <a:cubicBezTo>
                      <a:pt x="4153" y="1176"/>
                      <a:pt x="2844" y="1905"/>
                      <a:pt x="2015" y="3480"/>
                    </a:cubicBezTo>
                    <a:cubicBezTo>
                      <a:pt x="1" y="7317"/>
                      <a:pt x="281" y="11396"/>
                      <a:pt x="3697" y="11689"/>
                    </a:cubicBezTo>
                    <a:cubicBezTo>
                      <a:pt x="2614" y="14786"/>
                      <a:pt x="4003" y="17590"/>
                      <a:pt x="3748" y="19069"/>
                    </a:cubicBezTo>
                    <a:cubicBezTo>
                      <a:pt x="3493" y="20547"/>
                      <a:pt x="549" y="22179"/>
                      <a:pt x="549" y="22179"/>
                    </a:cubicBezTo>
                    <a:cubicBezTo>
                      <a:pt x="549" y="22179"/>
                      <a:pt x="3315" y="25659"/>
                      <a:pt x="6833" y="26844"/>
                    </a:cubicBezTo>
                    <a:cubicBezTo>
                      <a:pt x="8106" y="24467"/>
                      <a:pt x="8669" y="23743"/>
                      <a:pt x="9333" y="23743"/>
                    </a:cubicBezTo>
                    <a:cubicBezTo>
                      <a:pt x="9873" y="23743"/>
                      <a:pt x="10479" y="24220"/>
                      <a:pt x="11587" y="24677"/>
                    </a:cubicBezTo>
                    <a:cubicBezTo>
                      <a:pt x="12481" y="25050"/>
                      <a:pt x="13468" y="25280"/>
                      <a:pt x="14495" y="25280"/>
                    </a:cubicBezTo>
                    <a:cubicBezTo>
                      <a:pt x="16309" y="25280"/>
                      <a:pt x="18247" y="24563"/>
                      <a:pt x="20013" y="22651"/>
                    </a:cubicBezTo>
                    <a:cubicBezTo>
                      <a:pt x="24843" y="17437"/>
                      <a:pt x="28298" y="6973"/>
                      <a:pt x="28298" y="6973"/>
                    </a:cubicBezTo>
                    <a:lnTo>
                      <a:pt x="28285" y="6973"/>
                    </a:lnTo>
                    <a:cubicBezTo>
                      <a:pt x="22613" y="5303"/>
                      <a:pt x="16877" y="0"/>
                      <a:pt x="16877" y="0"/>
                    </a:cubicBezTo>
                    <a:close/>
                  </a:path>
                </a:pathLst>
              </a:custGeom>
              <a:solidFill>
                <a:srgbClr val="FCA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0"/>
              <p:cNvSpPr/>
              <p:nvPr/>
            </p:nvSpPr>
            <p:spPr>
              <a:xfrm rot="205075">
                <a:off x="-2029125" y="-3125793"/>
                <a:ext cx="166509" cy="313521"/>
              </a:xfrm>
              <a:custGeom>
                <a:avLst/>
                <a:gdLst/>
                <a:ahLst/>
                <a:cxnLst/>
                <a:rect l="l" t="t" r="r" b="b"/>
                <a:pathLst>
                  <a:path w="3587" h="6754" extrusionOk="0">
                    <a:moveTo>
                      <a:pt x="1623" y="0"/>
                    </a:moveTo>
                    <a:cubicBezTo>
                      <a:pt x="1244" y="0"/>
                      <a:pt x="951" y="104"/>
                      <a:pt x="935" y="111"/>
                    </a:cubicBezTo>
                    <a:cubicBezTo>
                      <a:pt x="573" y="247"/>
                      <a:pt x="714" y="735"/>
                      <a:pt x="1027" y="735"/>
                    </a:cubicBezTo>
                    <a:cubicBezTo>
                      <a:pt x="1066" y="735"/>
                      <a:pt x="1108" y="728"/>
                      <a:pt x="1152" y="711"/>
                    </a:cubicBezTo>
                    <a:cubicBezTo>
                      <a:pt x="1152" y="711"/>
                      <a:pt x="1359" y="641"/>
                      <a:pt x="1617" y="641"/>
                    </a:cubicBezTo>
                    <a:cubicBezTo>
                      <a:pt x="1774" y="641"/>
                      <a:pt x="1949" y="667"/>
                      <a:pt x="2108" y="749"/>
                    </a:cubicBezTo>
                    <a:cubicBezTo>
                      <a:pt x="2363" y="876"/>
                      <a:pt x="2541" y="1131"/>
                      <a:pt x="2643" y="1514"/>
                    </a:cubicBezTo>
                    <a:cubicBezTo>
                      <a:pt x="2873" y="2342"/>
                      <a:pt x="2465" y="3884"/>
                      <a:pt x="1713" y="5019"/>
                    </a:cubicBezTo>
                    <a:cubicBezTo>
                      <a:pt x="1292" y="5656"/>
                      <a:pt x="821" y="6064"/>
                      <a:pt x="426" y="6115"/>
                    </a:cubicBezTo>
                    <a:cubicBezTo>
                      <a:pt x="1" y="6140"/>
                      <a:pt x="41" y="6753"/>
                      <a:pt x="440" y="6753"/>
                    </a:cubicBezTo>
                    <a:cubicBezTo>
                      <a:pt x="447" y="6753"/>
                      <a:pt x="456" y="6753"/>
                      <a:pt x="464" y="6752"/>
                    </a:cubicBezTo>
                    <a:lnTo>
                      <a:pt x="515" y="6752"/>
                    </a:lnTo>
                    <a:cubicBezTo>
                      <a:pt x="1267" y="6638"/>
                      <a:pt x="1879" y="5937"/>
                      <a:pt x="2248" y="5363"/>
                    </a:cubicBezTo>
                    <a:cubicBezTo>
                      <a:pt x="3000" y="4241"/>
                      <a:pt x="3587" y="2495"/>
                      <a:pt x="3268" y="1335"/>
                    </a:cubicBezTo>
                    <a:cubicBezTo>
                      <a:pt x="3115" y="787"/>
                      <a:pt x="2822" y="392"/>
                      <a:pt x="2401" y="175"/>
                    </a:cubicBezTo>
                    <a:cubicBezTo>
                      <a:pt x="2139" y="42"/>
                      <a:pt x="1864" y="0"/>
                      <a:pt x="16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0"/>
              <p:cNvSpPr/>
              <p:nvPr/>
            </p:nvSpPr>
            <p:spPr>
              <a:xfrm rot="205075">
                <a:off x="-1393566" y="-2674848"/>
                <a:ext cx="207962" cy="300013"/>
              </a:xfrm>
              <a:custGeom>
                <a:avLst/>
                <a:gdLst/>
                <a:ahLst/>
                <a:cxnLst/>
                <a:rect l="l" t="t" r="r" b="b"/>
                <a:pathLst>
                  <a:path w="4480" h="6463" extrusionOk="0">
                    <a:moveTo>
                      <a:pt x="4072" y="0"/>
                    </a:moveTo>
                    <a:cubicBezTo>
                      <a:pt x="3893" y="0"/>
                      <a:pt x="3740" y="153"/>
                      <a:pt x="3753" y="332"/>
                    </a:cubicBezTo>
                    <a:cubicBezTo>
                      <a:pt x="3791" y="2142"/>
                      <a:pt x="3549" y="5188"/>
                      <a:pt x="2708" y="5660"/>
                    </a:cubicBezTo>
                    <a:cubicBezTo>
                      <a:pt x="2514" y="5770"/>
                      <a:pt x="2324" y="5815"/>
                      <a:pt x="2144" y="5815"/>
                    </a:cubicBezTo>
                    <a:cubicBezTo>
                      <a:pt x="1342" y="5815"/>
                      <a:pt x="725" y="4924"/>
                      <a:pt x="694" y="4882"/>
                    </a:cubicBezTo>
                    <a:cubicBezTo>
                      <a:pt x="623" y="4778"/>
                      <a:pt x="528" y="4734"/>
                      <a:pt x="435" y="4734"/>
                    </a:cubicBezTo>
                    <a:cubicBezTo>
                      <a:pt x="211" y="4734"/>
                      <a:pt x="0" y="4987"/>
                      <a:pt x="171" y="5239"/>
                    </a:cubicBezTo>
                    <a:cubicBezTo>
                      <a:pt x="503" y="5736"/>
                      <a:pt x="1255" y="6463"/>
                      <a:pt x="2147" y="6463"/>
                    </a:cubicBezTo>
                    <a:cubicBezTo>
                      <a:pt x="2453" y="6463"/>
                      <a:pt x="2746" y="6374"/>
                      <a:pt x="3014" y="6233"/>
                    </a:cubicBezTo>
                    <a:cubicBezTo>
                      <a:pt x="4480" y="5418"/>
                      <a:pt x="4403" y="842"/>
                      <a:pt x="4390" y="319"/>
                    </a:cubicBezTo>
                    <a:cubicBezTo>
                      <a:pt x="4390" y="141"/>
                      <a:pt x="4250" y="0"/>
                      <a:pt x="40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0"/>
              <p:cNvSpPr/>
              <p:nvPr/>
            </p:nvSpPr>
            <p:spPr>
              <a:xfrm rot="205075">
                <a:off x="-1379307" y="-3012312"/>
                <a:ext cx="205548" cy="101660"/>
              </a:xfrm>
              <a:custGeom>
                <a:avLst/>
                <a:gdLst/>
                <a:ahLst/>
                <a:cxnLst/>
                <a:rect l="l" t="t" r="r" b="b"/>
                <a:pathLst>
                  <a:path w="4428" h="2190" extrusionOk="0">
                    <a:moveTo>
                      <a:pt x="1781" y="0"/>
                    </a:moveTo>
                    <a:cubicBezTo>
                      <a:pt x="576" y="0"/>
                      <a:pt x="0" y="653"/>
                      <a:pt x="489" y="1165"/>
                    </a:cubicBezTo>
                    <a:cubicBezTo>
                      <a:pt x="850" y="1542"/>
                      <a:pt x="2280" y="2190"/>
                      <a:pt x="3322" y="2190"/>
                    </a:cubicBezTo>
                    <a:cubicBezTo>
                      <a:pt x="3864" y="2190"/>
                      <a:pt x="4301" y="2014"/>
                      <a:pt x="4428" y="1535"/>
                    </a:cubicBezTo>
                    <a:cubicBezTo>
                      <a:pt x="4275" y="859"/>
                      <a:pt x="3752" y="222"/>
                      <a:pt x="2248" y="30"/>
                    </a:cubicBezTo>
                    <a:cubicBezTo>
                      <a:pt x="2084" y="10"/>
                      <a:pt x="1928" y="0"/>
                      <a:pt x="1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0"/>
              <p:cNvSpPr/>
              <p:nvPr/>
            </p:nvSpPr>
            <p:spPr>
              <a:xfrm rot="205075">
                <a:off x="-1092827" y="-2860543"/>
                <a:ext cx="151515" cy="133504"/>
              </a:xfrm>
              <a:custGeom>
                <a:avLst/>
                <a:gdLst/>
                <a:ahLst/>
                <a:cxnLst/>
                <a:rect l="l" t="t" r="r" b="b"/>
                <a:pathLst>
                  <a:path w="3264" h="2876" extrusionOk="0">
                    <a:moveTo>
                      <a:pt x="1394" y="1"/>
                    </a:moveTo>
                    <a:cubicBezTo>
                      <a:pt x="1240" y="1"/>
                      <a:pt x="1089" y="32"/>
                      <a:pt x="944" y="83"/>
                    </a:cubicBezTo>
                    <a:cubicBezTo>
                      <a:pt x="1" y="1026"/>
                      <a:pt x="1785" y="2722"/>
                      <a:pt x="2384" y="2862"/>
                    </a:cubicBezTo>
                    <a:cubicBezTo>
                      <a:pt x="2424" y="2871"/>
                      <a:pt x="2463" y="2876"/>
                      <a:pt x="2500" y="2876"/>
                    </a:cubicBezTo>
                    <a:cubicBezTo>
                      <a:pt x="3022" y="2876"/>
                      <a:pt x="3263" y="1989"/>
                      <a:pt x="2716" y="1014"/>
                    </a:cubicBezTo>
                    <a:cubicBezTo>
                      <a:pt x="2276" y="246"/>
                      <a:pt x="1822" y="1"/>
                      <a:pt x="1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0"/>
              <p:cNvSpPr/>
              <p:nvPr/>
            </p:nvSpPr>
            <p:spPr>
              <a:xfrm rot="205075">
                <a:off x="-1387191" y="-2813393"/>
                <a:ext cx="88802" cy="90612"/>
              </a:xfrm>
              <a:custGeom>
                <a:avLst/>
                <a:gdLst/>
                <a:ahLst/>
                <a:cxnLst/>
                <a:rect l="l" t="t" r="r" b="b"/>
                <a:pathLst>
                  <a:path w="1913" h="1952" extrusionOk="0">
                    <a:moveTo>
                      <a:pt x="1190" y="1"/>
                    </a:moveTo>
                    <a:cubicBezTo>
                      <a:pt x="879" y="1"/>
                      <a:pt x="531" y="219"/>
                      <a:pt x="306" y="575"/>
                    </a:cubicBezTo>
                    <a:cubicBezTo>
                      <a:pt x="0" y="1072"/>
                      <a:pt x="51" y="1646"/>
                      <a:pt x="421" y="1862"/>
                    </a:cubicBezTo>
                    <a:cubicBezTo>
                      <a:pt x="516" y="1923"/>
                      <a:pt x="623" y="1952"/>
                      <a:pt x="735" y="1952"/>
                    </a:cubicBezTo>
                    <a:cubicBezTo>
                      <a:pt x="1046" y="1952"/>
                      <a:pt x="1394" y="1734"/>
                      <a:pt x="1619" y="1378"/>
                    </a:cubicBezTo>
                    <a:cubicBezTo>
                      <a:pt x="1912" y="881"/>
                      <a:pt x="1861" y="307"/>
                      <a:pt x="1504" y="90"/>
                    </a:cubicBezTo>
                    <a:cubicBezTo>
                      <a:pt x="1409" y="30"/>
                      <a:pt x="1302" y="1"/>
                      <a:pt x="11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0"/>
              <p:cNvSpPr/>
              <p:nvPr/>
            </p:nvSpPr>
            <p:spPr>
              <a:xfrm rot="205075">
                <a:off x="-1157970" y="-2661922"/>
                <a:ext cx="88802" cy="90937"/>
              </a:xfrm>
              <a:custGeom>
                <a:avLst/>
                <a:gdLst/>
                <a:ahLst/>
                <a:cxnLst/>
                <a:rect l="l" t="t" r="r" b="b"/>
                <a:pathLst>
                  <a:path w="1913" h="1959" extrusionOk="0">
                    <a:moveTo>
                      <a:pt x="1192" y="1"/>
                    </a:moveTo>
                    <a:cubicBezTo>
                      <a:pt x="878" y="1"/>
                      <a:pt x="522" y="215"/>
                      <a:pt x="306" y="582"/>
                    </a:cubicBezTo>
                    <a:cubicBezTo>
                      <a:pt x="0" y="1079"/>
                      <a:pt x="51" y="1652"/>
                      <a:pt x="408" y="1869"/>
                    </a:cubicBezTo>
                    <a:cubicBezTo>
                      <a:pt x="506" y="1930"/>
                      <a:pt x="616" y="1959"/>
                      <a:pt x="730" y="1959"/>
                    </a:cubicBezTo>
                    <a:cubicBezTo>
                      <a:pt x="1045" y="1959"/>
                      <a:pt x="1391" y="1740"/>
                      <a:pt x="1606" y="1385"/>
                    </a:cubicBezTo>
                    <a:cubicBezTo>
                      <a:pt x="1912" y="888"/>
                      <a:pt x="1861" y="314"/>
                      <a:pt x="1504" y="85"/>
                    </a:cubicBezTo>
                    <a:cubicBezTo>
                      <a:pt x="1411" y="28"/>
                      <a:pt x="1304" y="1"/>
                      <a:pt x="11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0"/>
              <p:cNvSpPr/>
              <p:nvPr/>
            </p:nvSpPr>
            <p:spPr>
              <a:xfrm rot="205075">
                <a:off x="-1603318" y="-2482716"/>
                <a:ext cx="190833" cy="198214"/>
              </a:xfrm>
              <a:custGeom>
                <a:avLst/>
                <a:gdLst/>
                <a:ahLst/>
                <a:cxnLst/>
                <a:rect l="l" t="t" r="r" b="b"/>
                <a:pathLst>
                  <a:path w="4111" h="4270" extrusionOk="0">
                    <a:moveTo>
                      <a:pt x="642" y="0"/>
                    </a:moveTo>
                    <a:cubicBezTo>
                      <a:pt x="317" y="0"/>
                      <a:pt x="55" y="478"/>
                      <a:pt x="39" y="1169"/>
                    </a:cubicBezTo>
                    <a:cubicBezTo>
                      <a:pt x="1" y="2291"/>
                      <a:pt x="1301" y="3910"/>
                      <a:pt x="1964" y="4152"/>
                    </a:cubicBezTo>
                    <a:cubicBezTo>
                      <a:pt x="2172" y="4227"/>
                      <a:pt x="2468" y="4270"/>
                      <a:pt x="2766" y="4270"/>
                    </a:cubicBezTo>
                    <a:cubicBezTo>
                      <a:pt x="3433" y="4270"/>
                      <a:pt x="4111" y="4053"/>
                      <a:pt x="3838" y="3489"/>
                    </a:cubicBezTo>
                    <a:cubicBezTo>
                      <a:pt x="3838" y="3489"/>
                      <a:pt x="1798" y="1756"/>
                      <a:pt x="1275" y="621"/>
                    </a:cubicBezTo>
                    <a:cubicBezTo>
                      <a:pt x="1070" y="186"/>
                      <a:pt x="844" y="0"/>
                      <a:pt x="6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0"/>
              <p:cNvSpPr/>
              <p:nvPr/>
            </p:nvSpPr>
            <p:spPr>
              <a:xfrm rot="205075">
                <a:off x="-2031398" y="-3014187"/>
                <a:ext cx="149287" cy="53847"/>
              </a:xfrm>
              <a:custGeom>
                <a:avLst/>
                <a:gdLst/>
                <a:ahLst/>
                <a:cxnLst/>
                <a:rect l="l" t="t" r="r" b="b"/>
                <a:pathLst>
                  <a:path w="3216" h="1160" extrusionOk="0">
                    <a:moveTo>
                      <a:pt x="1691" y="1"/>
                    </a:moveTo>
                    <a:cubicBezTo>
                      <a:pt x="1243" y="1"/>
                      <a:pt x="735" y="155"/>
                      <a:pt x="230" y="599"/>
                    </a:cubicBezTo>
                    <a:cubicBezTo>
                      <a:pt x="0" y="790"/>
                      <a:pt x="141" y="1159"/>
                      <a:pt x="434" y="1159"/>
                    </a:cubicBezTo>
                    <a:cubicBezTo>
                      <a:pt x="510" y="1159"/>
                      <a:pt x="587" y="1134"/>
                      <a:pt x="651" y="1083"/>
                    </a:cubicBezTo>
                    <a:cubicBezTo>
                      <a:pt x="1038" y="740"/>
                      <a:pt x="1401" y="631"/>
                      <a:pt x="1705" y="631"/>
                    </a:cubicBezTo>
                    <a:cubicBezTo>
                      <a:pt x="2179" y="631"/>
                      <a:pt x="2508" y="896"/>
                      <a:pt x="2562" y="943"/>
                    </a:cubicBezTo>
                    <a:cubicBezTo>
                      <a:pt x="2629" y="996"/>
                      <a:pt x="2699" y="1019"/>
                      <a:pt x="2765" y="1019"/>
                    </a:cubicBezTo>
                    <a:cubicBezTo>
                      <a:pt x="3016" y="1019"/>
                      <a:pt x="3215" y="693"/>
                      <a:pt x="2983" y="471"/>
                    </a:cubicBezTo>
                    <a:cubicBezTo>
                      <a:pt x="2733" y="250"/>
                      <a:pt x="2260" y="1"/>
                      <a:pt x="16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0"/>
              <p:cNvSpPr/>
              <p:nvPr/>
            </p:nvSpPr>
            <p:spPr>
              <a:xfrm rot="205075">
                <a:off x="-2010178" y="-2431158"/>
                <a:ext cx="252664" cy="324894"/>
              </a:xfrm>
              <a:custGeom>
                <a:avLst/>
                <a:gdLst/>
                <a:ahLst/>
                <a:cxnLst/>
                <a:rect l="l" t="t" r="r" b="b"/>
                <a:pathLst>
                  <a:path w="5443" h="6999" extrusionOk="0">
                    <a:moveTo>
                      <a:pt x="0" y="1"/>
                    </a:moveTo>
                    <a:cubicBezTo>
                      <a:pt x="0" y="1"/>
                      <a:pt x="0" y="3111"/>
                      <a:pt x="1479" y="4832"/>
                    </a:cubicBezTo>
                    <a:cubicBezTo>
                      <a:pt x="2154" y="5597"/>
                      <a:pt x="2881" y="6323"/>
                      <a:pt x="3646" y="6999"/>
                    </a:cubicBezTo>
                    <a:cubicBezTo>
                      <a:pt x="4131" y="6302"/>
                      <a:pt x="4488" y="6051"/>
                      <a:pt x="4881" y="6051"/>
                    </a:cubicBezTo>
                    <a:cubicBezTo>
                      <a:pt x="5056" y="6051"/>
                      <a:pt x="5239" y="6100"/>
                      <a:pt x="5443" y="6183"/>
                    </a:cubicBezTo>
                    <a:cubicBezTo>
                      <a:pt x="4703" y="5788"/>
                      <a:pt x="4002" y="5316"/>
                      <a:pt x="3365" y="4781"/>
                    </a:cubicBezTo>
                    <a:cubicBezTo>
                      <a:pt x="791" y="2563"/>
                      <a:pt x="0" y="1"/>
                      <a:pt x="0" y="1"/>
                    </a:cubicBezTo>
                    <a:close/>
                  </a:path>
                </a:pathLst>
              </a:custGeom>
              <a:solidFill>
                <a:srgbClr val="FFA8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0"/>
              <p:cNvSpPr/>
              <p:nvPr/>
            </p:nvSpPr>
            <p:spPr>
              <a:xfrm rot="205075">
                <a:off x="-1797724" y="-3369134"/>
                <a:ext cx="1010054" cy="586657"/>
              </a:xfrm>
              <a:custGeom>
                <a:avLst/>
                <a:gdLst/>
                <a:ahLst/>
                <a:cxnLst/>
                <a:rect l="l" t="t" r="r" b="b"/>
                <a:pathLst>
                  <a:path w="21759" h="12638" extrusionOk="0">
                    <a:moveTo>
                      <a:pt x="8958" y="0"/>
                    </a:moveTo>
                    <a:cubicBezTo>
                      <a:pt x="7170" y="0"/>
                      <a:pt x="5432" y="425"/>
                      <a:pt x="4181" y="1587"/>
                    </a:cubicBezTo>
                    <a:cubicBezTo>
                      <a:pt x="3646" y="2084"/>
                      <a:pt x="3505" y="2862"/>
                      <a:pt x="3072" y="3422"/>
                    </a:cubicBezTo>
                    <a:cubicBezTo>
                      <a:pt x="2090" y="4710"/>
                      <a:pt x="1211" y="5742"/>
                      <a:pt x="790" y="7361"/>
                    </a:cubicBezTo>
                    <a:cubicBezTo>
                      <a:pt x="548" y="8343"/>
                      <a:pt x="701" y="9388"/>
                      <a:pt x="535" y="10395"/>
                    </a:cubicBezTo>
                    <a:cubicBezTo>
                      <a:pt x="421" y="11109"/>
                      <a:pt x="51" y="11695"/>
                      <a:pt x="0" y="12421"/>
                    </a:cubicBezTo>
                    <a:cubicBezTo>
                      <a:pt x="290" y="12571"/>
                      <a:pt x="568" y="12638"/>
                      <a:pt x="829" y="12638"/>
                    </a:cubicBezTo>
                    <a:cubicBezTo>
                      <a:pt x="2258" y="12638"/>
                      <a:pt x="3161" y="10645"/>
                      <a:pt x="2460" y="9362"/>
                    </a:cubicBezTo>
                    <a:lnTo>
                      <a:pt x="2460" y="9362"/>
                    </a:lnTo>
                    <a:cubicBezTo>
                      <a:pt x="2911" y="9561"/>
                      <a:pt x="3375" y="9650"/>
                      <a:pt x="3837" y="9650"/>
                    </a:cubicBezTo>
                    <a:cubicBezTo>
                      <a:pt x="6313" y="9650"/>
                      <a:pt x="8753" y="7087"/>
                      <a:pt x="9075" y="5003"/>
                    </a:cubicBezTo>
                    <a:cubicBezTo>
                      <a:pt x="9657" y="6196"/>
                      <a:pt x="10423" y="6842"/>
                      <a:pt x="11475" y="6842"/>
                    </a:cubicBezTo>
                    <a:cubicBezTo>
                      <a:pt x="11806" y="6842"/>
                      <a:pt x="12165" y="6778"/>
                      <a:pt x="12555" y="6647"/>
                    </a:cubicBezTo>
                    <a:cubicBezTo>
                      <a:pt x="13842" y="8694"/>
                      <a:pt x="15536" y="9915"/>
                      <a:pt x="17796" y="9915"/>
                    </a:cubicBezTo>
                    <a:cubicBezTo>
                      <a:pt x="17999" y="9915"/>
                      <a:pt x="18206" y="9905"/>
                      <a:pt x="18419" y="9885"/>
                    </a:cubicBezTo>
                    <a:cubicBezTo>
                      <a:pt x="18670" y="10812"/>
                      <a:pt x="19271" y="11225"/>
                      <a:pt x="19891" y="11225"/>
                    </a:cubicBezTo>
                    <a:cubicBezTo>
                      <a:pt x="20686" y="11225"/>
                      <a:pt x="21511" y="10546"/>
                      <a:pt x="21669" y="9401"/>
                    </a:cubicBezTo>
                    <a:cubicBezTo>
                      <a:pt x="21758" y="8725"/>
                      <a:pt x="21299" y="7603"/>
                      <a:pt x="21057" y="7004"/>
                    </a:cubicBezTo>
                    <a:cubicBezTo>
                      <a:pt x="19974" y="4264"/>
                      <a:pt x="16749" y="1957"/>
                      <a:pt x="14072" y="975"/>
                    </a:cubicBezTo>
                    <a:cubicBezTo>
                      <a:pt x="12614" y="431"/>
                      <a:pt x="10760" y="0"/>
                      <a:pt x="89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0"/>
              <p:cNvSpPr/>
              <p:nvPr/>
            </p:nvSpPr>
            <p:spPr>
              <a:xfrm rot="205075">
                <a:off x="-3383794" y="-2297305"/>
                <a:ext cx="664503" cy="1248468"/>
              </a:xfrm>
              <a:custGeom>
                <a:avLst/>
                <a:gdLst/>
                <a:ahLst/>
                <a:cxnLst/>
                <a:rect l="l" t="t" r="r" b="b"/>
                <a:pathLst>
                  <a:path w="14315" h="26895" extrusionOk="0">
                    <a:moveTo>
                      <a:pt x="11409" y="0"/>
                    </a:moveTo>
                    <a:cubicBezTo>
                      <a:pt x="11274" y="0"/>
                      <a:pt x="11141" y="136"/>
                      <a:pt x="11218" y="306"/>
                    </a:cubicBezTo>
                    <a:cubicBezTo>
                      <a:pt x="11243" y="357"/>
                      <a:pt x="13869" y="5685"/>
                      <a:pt x="12454" y="9496"/>
                    </a:cubicBezTo>
                    <a:cubicBezTo>
                      <a:pt x="11039" y="13358"/>
                      <a:pt x="192" y="26411"/>
                      <a:pt x="77" y="26551"/>
                    </a:cubicBezTo>
                    <a:cubicBezTo>
                      <a:pt x="1" y="26627"/>
                      <a:pt x="14" y="26768"/>
                      <a:pt x="103" y="26844"/>
                    </a:cubicBezTo>
                    <a:cubicBezTo>
                      <a:pt x="141" y="26870"/>
                      <a:pt x="192" y="26895"/>
                      <a:pt x="243" y="26895"/>
                    </a:cubicBezTo>
                    <a:cubicBezTo>
                      <a:pt x="294" y="26895"/>
                      <a:pt x="358" y="26870"/>
                      <a:pt x="396" y="26819"/>
                    </a:cubicBezTo>
                    <a:cubicBezTo>
                      <a:pt x="842" y="26283"/>
                      <a:pt x="11409" y="13575"/>
                      <a:pt x="12849" y="9636"/>
                    </a:cubicBezTo>
                    <a:cubicBezTo>
                      <a:pt x="14315" y="5660"/>
                      <a:pt x="11702" y="332"/>
                      <a:pt x="11587" y="115"/>
                    </a:cubicBezTo>
                    <a:cubicBezTo>
                      <a:pt x="11545" y="34"/>
                      <a:pt x="11477" y="0"/>
                      <a:pt x="114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0"/>
              <p:cNvSpPr/>
              <p:nvPr/>
            </p:nvSpPr>
            <p:spPr>
              <a:xfrm rot="205075">
                <a:off x="-2162634" y="-1351878"/>
                <a:ext cx="362448" cy="207823"/>
              </a:xfrm>
              <a:custGeom>
                <a:avLst/>
                <a:gdLst/>
                <a:ahLst/>
                <a:cxnLst/>
                <a:rect l="l" t="t" r="r" b="b"/>
                <a:pathLst>
                  <a:path w="7808" h="4477" extrusionOk="0">
                    <a:moveTo>
                      <a:pt x="309" y="1"/>
                    </a:moveTo>
                    <a:cubicBezTo>
                      <a:pt x="142" y="1"/>
                      <a:pt x="1" y="231"/>
                      <a:pt x="173" y="372"/>
                    </a:cubicBezTo>
                    <a:cubicBezTo>
                      <a:pt x="364" y="538"/>
                      <a:pt x="4838" y="4426"/>
                      <a:pt x="7540" y="4476"/>
                    </a:cubicBezTo>
                    <a:lnTo>
                      <a:pt x="7553" y="4464"/>
                    </a:lnTo>
                    <a:cubicBezTo>
                      <a:pt x="7808" y="4438"/>
                      <a:pt x="7808" y="4069"/>
                      <a:pt x="7553" y="4043"/>
                    </a:cubicBezTo>
                    <a:cubicBezTo>
                      <a:pt x="4991" y="4005"/>
                      <a:pt x="491" y="92"/>
                      <a:pt x="441" y="54"/>
                    </a:cubicBezTo>
                    <a:cubicBezTo>
                      <a:pt x="398" y="17"/>
                      <a:pt x="353" y="1"/>
                      <a:pt x="3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 name="Google Shape;950;p40"/>
            <p:cNvGrpSpPr/>
            <p:nvPr/>
          </p:nvGrpSpPr>
          <p:grpSpPr>
            <a:xfrm>
              <a:off x="3665571" y="2729982"/>
              <a:ext cx="603205" cy="744477"/>
              <a:chOff x="7317341" y="3117397"/>
              <a:chExt cx="1490500" cy="1839578"/>
            </a:xfrm>
          </p:grpSpPr>
          <p:sp>
            <p:nvSpPr>
              <p:cNvPr id="951" name="Google Shape;951;p40"/>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0"/>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0"/>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0"/>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0"/>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0"/>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 name="Google Shape;957;p40"/>
            <p:cNvGrpSpPr/>
            <p:nvPr/>
          </p:nvGrpSpPr>
          <p:grpSpPr>
            <a:xfrm>
              <a:off x="924097" y="1744991"/>
              <a:ext cx="3209062" cy="1913258"/>
              <a:chOff x="1496923" y="1005102"/>
              <a:chExt cx="6813295" cy="4367173"/>
            </a:xfrm>
          </p:grpSpPr>
          <p:sp>
            <p:nvSpPr>
              <p:cNvPr id="958" name="Google Shape;958;p40"/>
              <p:cNvSpPr/>
              <p:nvPr/>
            </p:nvSpPr>
            <p:spPr>
              <a:xfrm>
                <a:off x="1496923" y="1005102"/>
                <a:ext cx="5806260" cy="3998062"/>
              </a:xfrm>
              <a:custGeom>
                <a:avLst/>
                <a:gdLst/>
                <a:ahLst/>
                <a:cxnLst/>
                <a:rect l="l" t="t" r="r" b="b"/>
                <a:pathLst>
                  <a:path w="125081" h="86128" extrusionOk="0">
                    <a:moveTo>
                      <a:pt x="7317" y="0"/>
                    </a:moveTo>
                    <a:cubicBezTo>
                      <a:pt x="3264" y="0"/>
                      <a:pt x="1" y="3085"/>
                      <a:pt x="13" y="6896"/>
                    </a:cubicBezTo>
                    <a:lnTo>
                      <a:pt x="39" y="79219"/>
                    </a:lnTo>
                    <a:cubicBezTo>
                      <a:pt x="39" y="83030"/>
                      <a:pt x="3315" y="86127"/>
                      <a:pt x="7355" y="86127"/>
                    </a:cubicBezTo>
                    <a:lnTo>
                      <a:pt x="117777" y="86127"/>
                    </a:lnTo>
                    <a:cubicBezTo>
                      <a:pt x="121805" y="86127"/>
                      <a:pt x="125081" y="83030"/>
                      <a:pt x="125081" y="79219"/>
                    </a:cubicBezTo>
                    <a:lnTo>
                      <a:pt x="125055" y="6896"/>
                    </a:lnTo>
                    <a:cubicBezTo>
                      <a:pt x="125055" y="3085"/>
                      <a:pt x="121779" y="0"/>
                      <a:pt x="117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0"/>
              <p:cNvSpPr/>
              <p:nvPr/>
            </p:nvSpPr>
            <p:spPr>
              <a:xfrm>
                <a:off x="1681535" y="1005102"/>
                <a:ext cx="5806260" cy="3998062"/>
              </a:xfrm>
              <a:custGeom>
                <a:avLst/>
                <a:gdLst/>
                <a:ahLst/>
                <a:cxnLst/>
                <a:rect l="l" t="t" r="r" b="b"/>
                <a:pathLst>
                  <a:path w="125081" h="86128" extrusionOk="0">
                    <a:moveTo>
                      <a:pt x="7317" y="0"/>
                    </a:moveTo>
                    <a:cubicBezTo>
                      <a:pt x="3276" y="0"/>
                      <a:pt x="1" y="3085"/>
                      <a:pt x="1" y="6896"/>
                    </a:cubicBezTo>
                    <a:lnTo>
                      <a:pt x="39" y="79219"/>
                    </a:lnTo>
                    <a:cubicBezTo>
                      <a:pt x="39" y="83030"/>
                      <a:pt x="3315" y="86127"/>
                      <a:pt x="7355" y="86127"/>
                    </a:cubicBezTo>
                    <a:lnTo>
                      <a:pt x="117764" y="86127"/>
                    </a:lnTo>
                    <a:cubicBezTo>
                      <a:pt x="121805" y="86127"/>
                      <a:pt x="125081" y="83030"/>
                      <a:pt x="125081" y="79219"/>
                    </a:cubicBezTo>
                    <a:lnTo>
                      <a:pt x="125042" y="6896"/>
                    </a:lnTo>
                    <a:cubicBezTo>
                      <a:pt x="125042" y="3085"/>
                      <a:pt x="121766" y="0"/>
                      <a:pt x="117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0"/>
              <p:cNvSpPr/>
              <p:nvPr/>
            </p:nvSpPr>
            <p:spPr>
              <a:xfrm>
                <a:off x="1847208" y="1170171"/>
                <a:ext cx="5475518" cy="3667319"/>
              </a:xfrm>
              <a:custGeom>
                <a:avLst/>
                <a:gdLst/>
                <a:ahLst/>
                <a:cxnLst/>
                <a:rect l="l" t="t" r="r" b="b"/>
                <a:pathLst>
                  <a:path w="117956" h="79003" extrusionOk="0">
                    <a:moveTo>
                      <a:pt x="3646" y="0"/>
                    </a:moveTo>
                    <a:cubicBezTo>
                      <a:pt x="1556" y="0"/>
                      <a:pt x="1" y="1568"/>
                      <a:pt x="1" y="3646"/>
                    </a:cubicBezTo>
                    <a:lnTo>
                      <a:pt x="26" y="75357"/>
                    </a:lnTo>
                    <a:cubicBezTo>
                      <a:pt x="26" y="77434"/>
                      <a:pt x="1594" y="79002"/>
                      <a:pt x="3672" y="79002"/>
                    </a:cubicBezTo>
                    <a:lnTo>
                      <a:pt x="114310" y="79002"/>
                    </a:lnTo>
                    <a:cubicBezTo>
                      <a:pt x="116387" y="79002"/>
                      <a:pt x="117955" y="77434"/>
                      <a:pt x="117955" y="75357"/>
                    </a:cubicBezTo>
                    <a:lnTo>
                      <a:pt x="117917" y="3659"/>
                    </a:lnTo>
                    <a:cubicBezTo>
                      <a:pt x="117917" y="1581"/>
                      <a:pt x="116349" y="13"/>
                      <a:pt x="114272" y="13"/>
                    </a:cubicBezTo>
                    <a:lnTo>
                      <a:pt x="3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0"/>
              <p:cNvSpPr/>
              <p:nvPr/>
            </p:nvSpPr>
            <p:spPr>
              <a:xfrm>
                <a:off x="1657257" y="1812160"/>
                <a:ext cx="1904334" cy="3200520"/>
              </a:xfrm>
              <a:custGeom>
                <a:avLst/>
                <a:gdLst/>
                <a:ahLst/>
                <a:cxnLst/>
                <a:rect l="l" t="t" r="r" b="b"/>
                <a:pathLst>
                  <a:path w="41024" h="68947" extrusionOk="0">
                    <a:moveTo>
                      <a:pt x="224" y="0"/>
                    </a:moveTo>
                    <a:cubicBezTo>
                      <a:pt x="113" y="0"/>
                      <a:pt x="1" y="77"/>
                      <a:pt x="14" y="230"/>
                    </a:cubicBezTo>
                    <a:lnTo>
                      <a:pt x="14" y="61272"/>
                    </a:lnTo>
                    <a:cubicBezTo>
                      <a:pt x="14" y="65504"/>
                      <a:pt x="3443" y="68945"/>
                      <a:pt x="7687" y="68945"/>
                    </a:cubicBezTo>
                    <a:lnTo>
                      <a:pt x="40726" y="68945"/>
                    </a:lnTo>
                    <a:cubicBezTo>
                      <a:pt x="40734" y="68946"/>
                      <a:pt x="40741" y="68946"/>
                      <a:pt x="40749" y="68946"/>
                    </a:cubicBezTo>
                    <a:cubicBezTo>
                      <a:pt x="41020" y="68946"/>
                      <a:pt x="41024" y="68535"/>
                      <a:pt x="40760" y="68535"/>
                    </a:cubicBezTo>
                    <a:cubicBezTo>
                      <a:pt x="40749" y="68535"/>
                      <a:pt x="40738" y="68536"/>
                      <a:pt x="40726" y="68537"/>
                    </a:cubicBezTo>
                    <a:lnTo>
                      <a:pt x="7687" y="68537"/>
                    </a:lnTo>
                    <a:cubicBezTo>
                      <a:pt x="3685" y="68525"/>
                      <a:pt x="434" y="65274"/>
                      <a:pt x="434" y="61272"/>
                    </a:cubicBezTo>
                    <a:lnTo>
                      <a:pt x="434" y="230"/>
                    </a:lnTo>
                    <a:cubicBezTo>
                      <a:pt x="447" y="77"/>
                      <a:pt x="336" y="0"/>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0"/>
              <p:cNvSpPr/>
              <p:nvPr/>
            </p:nvSpPr>
            <p:spPr>
              <a:xfrm>
                <a:off x="1842473" y="3931558"/>
                <a:ext cx="4434735" cy="910064"/>
              </a:xfrm>
              <a:custGeom>
                <a:avLst/>
                <a:gdLst/>
                <a:ahLst/>
                <a:cxnLst/>
                <a:rect l="l" t="t" r="r" b="b"/>
                <a:pathLst>
                  <a:path w="95535" h="19605" extrusionOk="0">
                    <a:moveTo>
                      <a:pt x="224" y="1"/>
                    </a:moveTo>
                    <a:cubicBezTo>
                      <a:pt x="112" y="1"/>
                      <a:pt x="1" y="77"/>
                      <a:pt x="13" y="230"/>
                    </a:cubicBezTo>
                    <a:lnTo>
                      <a:pt x="13" y="16035"/>
                    </a:lnTo>
                    <a:cubicBezTo>
                      <a:pt x="26" y="18011"/>
                      <a:pt x="1619" y="19604"/>
                      <a:pt x="3595" y="19604"/>
                    </a:cubicBezTo>
                    <a:lnTo>
                      <a:pt x="95280" y="19604"/>
                    </a:lnTo>
                    <a:cubicBezTo>
                      <a:pt x="95534" y="19579"/>
                      <a:pt x="95534" y="19209"/>
                      <a:pt x="95280" y="19184"/>
                    </a:cubicBezTo>
                    <a:lnTo>
                      <a:pt x="3595" y="19184"/>
                    </a:lnTo>
                    <a:cubicBezTo>
                      <a:pt x="1849" y="19184"/>
                      <a:pt x="434" y="17769"/>
                      <a:pt x="434" y="16035"/>
                    </a:cubicBezTo>
                    <a:lnTo>
                      <a:pt x="434" y="230"/>
                    </a:lnTo>
                    <a:cubicBezTo>
                      <a:pt x="447" y="77"/>
                      <a:pt x="335"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0"/>
              <p:cNvSpPr/>
              <p:nvPr/>
            </p:nvSpPr>
            <p:spPr>
              <a:xfrm>
                <a:off x="1683299" y="5011916"/>
                <a:ext cx="6306853" cy="360358"/>
              </a:xfrm>
              <a:custGeom>
                <a:avLst/>
                <a:gdLst/>
                <a:ahLst/>
                <a:cxnLst/>
                <a:rect l="l" t="t" r="r" b="b"/>
                <a:pathLst>
                  <a:path w="135865" h="7763" extrusionOk="0">
                    <a:moveTo>
                      <a:pt x="3916" y="0"/>
                    </a:moveTo>
                    <a:cubicBezTo>
                      <a:pt x="1760" y="0"/>
                      <a:pt x="14" y="1729"/>
                      <a:pt x="1" y="3888"/>
                    </a:cubicBezTo>
                    <a:cubicBezTo>
                      <a:pt x="13" y="6026"/>
                      <a:pt x="1747" y="7763"/>
                      <a:pt x="3893" y="7763"/>
                    </a:cubicBezTo>
                    <a:cubicBezTo>
                      <a:pt x="3908" y="7763"/>
                      <a:pt x="3924" y="7763"/>
                      <a:pt x="3939" y="7763"/>
                    </a:cubicBezTo>
                    <a:lnTo>
                      <a:pt x="131913" y="7763"/>
                    </a:lnTo>
                    <a:cubicBezTo>
                      <a:pt x="131928" y="7763"/>
                      <a:pt x="131944" y="7763"/>
                      <a:pt x="131960" y="7763"/>
                    </a:cubicBezTo>
                    <a:cubicBezTo>
                      <a:pt x="134105" y="7763"/>
                      <a:pt x="135839" y="6026"/>
                      <a:pt x="135864" y="3888"/>
                    </a:cubicBezTo>
                    <a:cubicBezTo>
                      <a:pt x="135839" y="1729"/>
                      <a:pt x="134093" y="0"/>
                      <a:pt x="131937" y="0"/>
                    </a:cubicBezTo>
                    <a:cubicBezTo>
                      <a:pt x="131929" y="0"/>
                      <a:pt x="131921" y="0"/>
                      <a:pt x="131913" y="0"/>
                    </a:cubicBezTo>
                    <a:lnTo>
                      <a:pt x="3939" y="0"/>
                    </a:lnTo>
                    <a:cubicBezTo>
                      <a:pt x="3932" y="0"/>
                      <a:pt x="3924" y="0"/>
                      <a:pt x="39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0"/>
              <p:cNvSpPr/>
              <p:nvPr/>
            </p:nvSpPr>
            <p:spPr>
              <a:xfrm>
                <a:off x="3686740" y="5011916"/>
                <a:ext cx="4623478" cy="360358"/>
              </a:xfrm>
              <a:custGeom>
                <a:avLst/>
                <a:gdLst/>
                <a:ahLst/>
                <a:cxnLst/>
                <a:rect l="l" t="t" r="r" b="b"/>
                <a:pathLst>
                  <a:path w="99601" h="7763" extrusionOk="0">
                    <a:moveTo>
                      <a:pt x="2525" y="0"/>
                    </a:moveTo>
                    <a:cubicBezTo>
                      <a:pt x="1135" y="0"/>
                      <a:pt x="1" y="1734"/>
                      <a:pt x="1" y="3888"/>
                    </a:cubicBezTo>
                    <a:cubicBezTo>
                      <a:pt x="14" y="6029"/>
                      <a:pt x="1135" y="7763"/>
                      <a:pt x="2525" y="7763"/>
                    </a:cubicBezTo>
                    <a:lnTo>
                      <a:pt x="97077" y="7763"/>
                    </a:lnTo>
                    <a:cubicBezTo>
                      <a:pt x="98467" y="7763"/>
                      <a:pt x="99601" y="6029"/>
                      <a:pt x="99601" y="3888"/>
                    </a:cubicBezTo>
                    <a:cubicBezTo>
                      <a:pt x="99601" y="1734"/>
                      <a:pt x="98467" y="0"/>
                      <a:pt x="97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0"/>
              <p:cNvSpPr/>
              <p:nvPr/>
            </p:nvSpPr>
            <p:spPr>
              <a:xfrm>
                <a:off x="2034791" y="5133769"/>
                <a:ext cx="402972" cy="100639"/>
              </a:xfrm>
              <a:custGeom>
                <a:avLst/>
                <a:gdLst/>
                <a:ahLst/>
                <a:cxnLst/>
                <a:rect l="l" t="t" r="r" b="b"/>
                <a:pathLst>
                  <a:path w="8681" h="2168" extrusionOk="0">
                    <a:moveTo>
                      <a:pt x="0" y="1"/>
                    </a:moveTo>
                    <a:lnTo>
                      <a:pt x="0" y="2168"/>
                    </a:lnTo>
                    <a:lnTo>
                      <a:pt x="8680" y="2168"/>
                    </a:lnTo>
                    <a:lnTo>
                      <a:pt x="86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0"/>
              <p:cNvSpPr/>
              <p:nvPr/>
            </p:nvSpPr>
            <p:spPr>
              <a:xfrm>
                <a:off x="2583847" y="5133769"/>
                <a:ext cx="403575" cy="100639"/>
              </a:xfrm>
              <a:custGeom>
                <a:avLst/>
                <a:gdLst/>
                <a:ahLst/>
                <a:cxnLst/>
                <a:rect l="l" t="t" r="r" b="b"/>
                <a:pathLst>
                  <a:path w="8694" h="2168" extrusionOk="0">
                    <a:moveTo>
                      <a:pt x="1" y="1"/>
                    </a:moveTo>
                    <a:lnTo>
                      <a:pt x="1" y="2168"/>
                    </a:lnTo>
                    <a:lnTo>
                      <a:pt x="8694" y="2168"/>
                    </a:lnTo>
                    <a:lnTo>
                      <a:pt x="8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40"/>
            <p:cNvGrpSpPr/>
            <p:nvPr/>
          </p:nvGrpSpPr>
          <p:grpSpPr>
            <a:xfrm>
              <a:off x="2360854" y="1337951"/>
              <a:ext cx="761462" cy="1187146"/>
              <a:chOff x="-1920691" y="-1903546"/>
              <a:chExt cx="1881547" cy="2933399"/>
            </a:xfrm>
          </p:grpSpPr>
          <p:sp>
            <p:nvSpPr>
              <p:cNvPr id="968" name="Google Shape;968;p40"/>
              <p:cNvSpPr/>
              <p:nvPr/>
            </p:nvSpPr>
            <p:spPr>
              <a:xfrm rot="205075">
                <a:off x="-1282381" y="-29894"/>
                <a:ext cx="744949" cy="1038463"/>
              </a:xfrm>
              <a:custGeom>
                <a:avLst/>
                <a:gdLst/>
                <a:ahLst/>
                <a:cxnLst/>
                <a:rect l="l" t="t" r="r" b="b"/>
                <a:pathLst>
                  <a:path w="16048" h="22371" extrusionOk="0">
                    <a:moveTo>
                      <a:pt x="8642" y="1"/>
                    </a:moveTo>
                    <a:cubicBezTo>
                      <a:pt x="8642" y="1"/>
                      <a:pt x="7776" y="3544"/>
                      <a:pt x="7240" y="3773"/>
                    </a:cubicBezTo>
                    <a:cubicBezTo>
                      <a:pt x="6692" y="4003"/>
                      <a:pt x="4882" y="5736"/>
                      <a:pt x="3888" y="6960"/>
                    </a:cubicBezTo>
                    <a:cubicBezTo>
                      <a:pt x="2906" y="8171"/>
                      <a:pt x="0" y="10389"/>
                      <a:pt x="497" y="11753"/>
                    </a:cubicBezTo>
                    <a:cubicBezTo>
                      <a:pt x="666" y="12211"/>
                      <a:pt x="986" y="12421"/>
                      <a:pt x="1395" y="12421"/>
                    </a:cubicBezTo>
                    <a:cubicBezTo>
                      <a:pt x="2191" y="12421"/>
                      <a:pt x="3328" y="11622"/>
                      <a:pt x="4347" y="10300"/>
                    </a:cubicBezTo>
                    <a:lnTo>
                      <a:pt x="4347" y="10300"/>
                    </a:lnTo>
                    <a:cubicBezTo>
                      <a:pt x="2766" y="14187"/>
                      <a:pt x="1135" y="19668"/>
                      <a:pt x="2129" y="20382"/>
                    </a:cubicBezTo>
                    <a:cubicBezTo>
                      <a:pt x="2197" y="20431"/>
                      <a:pt x="2269" y="20453"/>
                      <a:pt x="2346" y="20453"/>
                    </a:cubicBezTo>
                    <a:cubicBezTo>
                      <a:pt x="3401" y="20453"/>
                      <a:pt x="5261" y="16175"/>
                      <a:pt x="5915" y="15118"/>
                    </a:cubicBezTo>
                    <a:cubicBezTo>
                      <a:pt x="5966" y="15034"/>
                      <a:pt x="5998" y="14995"/>
                      <a:pt x="6014" y="14995"/>
                    </a:cubicBezTo>
                    <a:cubicBezTo>
                      <a:pt x="6206" y="14995"/>
                      <a:pt x="3752" y="21148"/>
                      <a:pt x="4283" y="22128"/>
                    </a:cubicBezTo>
                    <a:cubicBezTo>
                      <a:pt x="4372" y="22292"/>
                      <a:pt x="4490" y="22371"/>
                      <a:pt x="4634" y="22371"/>
                    </a:cubicBezTo>
                    <a:cubicBezTo>
                      <a:pt x="5420" y="22371"/>
                      <a:pt x="6959" y="20016"/>
                      <a:pt x="8489" y="16278"/>
                    </a:cubicBezTo>
                    <a:cubicBezTo>
                      <a:pt x="8557" y="16185"/>
                      <a:pt x="8602" y="16143"/>
                      <a:pt x="8628" y="16143"/>
                    </a:cubicBezTo>
                    <a:cubicBezTo>
                      <a:pt x="8914" y="16143"/>
                      <a:pt x="6988" y="21160"/>
                      <a:pt x="7852" y="21720"/>
                    </a:cubicBezTo>
                    <a:cubicBezTo>
                      <a:pt x="7914" y="21759"/>
                      <a:pt x="7978" y="21778"/>
                      <a:pt x="8044" y="21778"/>
                    </a:cubicBezTo>
                    <a:cubicBezTo>
                      <a:pt x="8995" y="21778"/>
                      <a:pt x="10312" y="17958"/>
                      <a:pt x="10860" y="16647"/>
                    </a:cubicBezTo>
                    <a:cubicBezTo>
                      <a:pt x="10938" y="16463"/>
                      <a:pt x="10986" y="16381"/>
                      <a:pt x="11011" y="16381"/>
                    </a:cubicBezTo>
                    <a:cubicBezTo>
                      <a:pt x="11175" y="16381"/>
                      <a:pt x="10374" y="19830"/>
                      <a:pt x="10695" y="20471"/>
                    </a:cubicBezTo>
                    <a:cubicBezTo>
                      <a:pt x="10814" y="20709"/>
                      <a:pt x="10997" y="20834"/>
                      <a:pt x="11218" y="20834"/>
                    </a:cubicBezTo>
                    <a:cubicBezTo>
                      <a:pt x="11684" y="20834"/>
                      <a:pt x="12313" y="20283"/>
                      <a:pt x="12849" y="19082"/>
                    </a:cubicBezTo>
                    <a:cubicBezTo>
                      <a:pt x="13626" y="17297"/>
                      <a:pt x="15615" y="11307"/>
                      <a:pt x="15538" y="9522"/>
                    </a:cubicBezTo>
                    <a:cubicBezTo>
                      <a:pt x="15462" y="7738"/>
                      <a:pt x="14977" y="6641"/>
                      <a:pt x="14977" y="6641"/>
                    </a:cubicBezTo>
                    <a:lnTo>
                      <a:pt x="16048" y="2078"/>
                    </a:lnTo>
                    <a:lnTo>
                      <a:pt x="8642" y="1"/>
                    </a:lnTo>
                    <a:close/>
                  </a:path>
                </a:pathLst>
              </a:custGeom>
              <a:solidFill>
                <a:srgbClr val="FCA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0"/>
              <p:cNvSpPr/>
              <p:nvPr/>
            </p:nvSpPr>
            <p:spPr>
              <a:xfrm rot="205075">
                <a:off x="-1076216" y="559854"/>
                <a:ext cx="100639" cy="220820"/>
              </a:xfrm>
              <a:custGeom>
                <a:avLst/>
                <a:gdLst/>
                <a:ahLst/>
                <a:cxnLst/>
                <a:rect l="l" t="t" r="r" b="b"/>
                <a:pathLst>
                  <a:path w="2168" h="4757" extrusionOk="0">
                    <a:moveTo>
                      <a:pt x="1817" y="0"/>
                    </a:moveTo>
                    <a:cubicBezTo>
                      <a:pt x="1683" y="0"/>
                      <a:pt x="1556" y="84"/>
                      <a:pt x="1504" y="219"/>
                    </a:cubicBezTo>
                    <a:lnTo>
                      <a:pt x="77" y="4336"/>
                    </a:lnTo>
                    <a:cubicBezTo>
                      <a:pt x="0" y="4540"/>
                      <a:pt x="153" y="4756"/>
                      <a:pt x="370" y="4756"/>
                    </a:cubicBezTo>
                    <a:cubicBezTo>
                      <a:pt x="510" y="4756"/>
                      <a:pt x="625" y="4667"/>
                      <a:pt x="676" y="4540"/>
                    </a:cubicBezTo>
                    <a:lnTo>
                      <a:pt x="2103" y="422"/>
                    </a:lnTo>
                    <a:cubicBezTo>
                      <a:pt x="2167" y="257"/>
                      <a:pt x="2078" y="78"/>
                      <a:pt x="1912" y="15"/>
                    </a:cubicBezTo>
                    <a:cubicBezTo>
                      <a:pt x="1881" y="5"/>
                      <a:pt x="1849" y="0"/>
                      <a:pt x="18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0"/>
              <p:cNvSpPr/>
              <p:nvPr/>
            </p:nvSpPr>
            <p:spPr>
              <a:xfrm rot="205075">
                <a:off x="-934964" y="632932"/>
                <a:ext cx="62389" cy="206616"/>
              </a:xfrm>
              <a:custGeom>
                <a:avLst/>
                <a:gdLst/>
                <a:ahLst/>
                <a:cxnLst/>
                <a:rect l="l" t="t" r="r" b="b"/>
                <a:pathLst>
                  <a:path w="1344" h="4451" extrusionOk="0">
                    <a:moveTo>
                      <a:pt x="981" y="0"/>
                    </a:moveTo>
                    <a:cubicBezTo>
                      <a:pt x="839" y="0"/>
                      <a:pt x="697" y="84"/>
                      <a:pt x="663" y="269"/>
                    </a:cubicBezTo>
                    <a:lnTo>
                      <a:pt x="26" y="4081"/>
                    </a:lnTo>
                    <a:cubicBezTo>
                      <a:pt x="0" y="4259"/>
                      <a:pt x="115" y="4425"/>
                      <a:pt x="293" y="4450"/>
                    </a:cubicBezTo>
                    <a:lnTo>
                      <a:pt x="344" y="4450"/>
                    </a:lnTo>
                    <a:cubicBezTo>
                      <a:pt x="497" y="4450"/>
                      <a:pt x="637" y="4335"/>
                      <a:pt x="663" y="4183"/>
                    </a:cubicBezTo>
                    <a:lnTo>
                      <a:pt x="1300" y="371"/>
                    </a:lnTo>
                    <a:cubicBezTo>
                      <a:pt x="1343" y="136"/>
                      <a:pt x="1162" y="0"/>
                      <a:pt x="9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0"/>
              <p:cNvSpPr/>
              <p:nvPr/>
            </p:nvSpPr>
            <p:spPr>
              <a:xfrm rot="205075">
                <a:off x="-825149" y="639538"/>
                <a:ext cx="68702" cy="206755"/>
              </a:xfrm>
              <a:custGeom>
                <a:avLst/>
                <a:gdLst/>
                <a:ahLst/>
                <a:cxnLst/>
                <a:rect l="l" t="t" r="r" b="b"/>
                <a:pathLst>
                  <a:path w="1480" h="4454" extrusionOk="0">
                    <a:moveTo>
                      <a:pt x="1113" y="1"/>
                    </a:moveTo>
                    <a:cubicBezTo>
                      <a:pt x="977" y="1"/>
                      <a:pt x="842" y="80"/>
                      <a:pt x="804" y="260"/>
                    </a:cubicBezTo>
                    <a:lnTo>
                      <a:pt x="26" y="4071"/>
                    </a:lnTo>
                    <a:cubicBezTo>
                      <a:pt x="1" y="4249"/>
                      <a:pt x="103" y="4415"/>
                      <a:pt x="281" y="4453"/>
                    </a:cubicBezTo>
                    <a:lnTo>
                      <a:pt x="345" y="4453"/>
                    </a:lnTo>
                    <a:cubicBezTo>
                      <a:pt x="498" y="4453"/>
                      <a:pt x="625" y="4351"/>
                      <a:pt x="651" y="4198"/>
                    </a:cubicBezTo>
                    <a:lnTo>
                      <a:pt x="1429" y="387"/>
                    </a:lnTo>
                    <a:cubicBezTo>
                      <a:pt x="1480" y="146"/>
                      <a:pt x="1296" y="1"/>
                      <a:pt x="11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0"/>
              <p:cNvSpPr/>
              <p:nvPr/>
            </p:nvSpPr>
            <p:spPr>
              <a:xfrm rot="205075">
                <a:off x="-1034396" y="542246"/>
                <a:ext cx="349079" cy="122781"/>
              </a:xfrm>
              <a:custGeom>
                <a:avLst/>
                <a:gdLst/>
                <a:ahLst/>
                <a:cxnLst/>
                <a:rect l="l" t="t" r="r" b="b"/>
                <a:pathLst>
                  <a:path w="7520" h="2645" extrusionOk="0">
                    <a:moveTo>
                      <a:pt x="442" y="0"/>
                    </a:moveTo>
                    <a:cubicBezTo>
                      <a:pt x="216" y="0"/>
                      <a:pt x="0" y="261"/>
                      <a:pt x="173" y="515"/>
                    </a:cubicBezTo>
                    <a:cubicBezTo>
                      <a:pt x="1537" y="2440"/>
                      <a:pt x="5106" y="2644"/>
                      <a:pt x="6520" y="2644"/>
                    </a:cubicBezTo>
                    <a:cubicBezTo>
                      <a:pt x="6852" y="2644"/>
                      <a:pt x="7056" y="2631"/>
                      <a:pt x="7107" y="2631"/>
                    </a:cubicBezTo>
                    <a:cubicBezTo>
                      <a:pt x="7519" y="2606"/>
                      <a:pt x="7490" y="1993"/>
                      <a:pt x="7093" y="1993"/>
                    </a:cubicBezTo>
                    <a:cubicBezTo>
                      <a:pt x="7085" y="1993"/>
                      <a:pt x="7077" y="1993"/>
                      <a:pt x="7068" y="1994"/>
                    </a:cubicBezTo>
                    <a:cubicBezTo>
                      <a:pt x="7059" y="1994"/>
                      <a:pt x="6880" y="2003"/>
                      <a:pt x="6585" y="2003"/>
                    </a:cubicBezTo>
                    <a:cubicBezTo>
                      <a:pt x="5314" y="2003"/>
                      <a:pt x="1896" y="1843"/>
                      <a:pt x="695" y="146"/>
                    </a:cubicBezTo>
                    <a:cubicBezTo>
                      <a:pt x="626" y="43"/>
                      <a:pt x="533" y="0"/>
                      <a:pt x="4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0"/>
              <p:cNvSpPr/>
              <p:nvPr/>
            </p:nvSpPr>
            <p:spPr>
              <a:xfrm rot="205075">
                <a:off x="-1861249" y="-1852823"/>
                <a:ext cx="1762663" cy="2046661"/>
              </a:xfrm>
              <a:custGeom>
                <a:avLst/>
                <a:gdLst/>
                <a:ahLst/>
                <a:cxnLst/>
                <a:rect l="l" t="t" r="r" b="b"/>
                <a:pathLst>
                  <a:path w="37972" h="44090" extrusionOk="0">
                    <a:moveTo>
                      <a:pt x="1950" y="0"/>
                    </a:moveTo>
                    <a:lnTo>
                      <a:pt x="0" y="20535"/>
                    </a:lnTo>
                    <a:lnTo>
                      <a:pt x="12899" y="26283"/>
                    </a:lnTo>
                    <a:cubicBezTo>
                      <a:pt x="12899" y="26283"/>
                      <a:pt x="16430" y="35206"/>
                      <a:pt x="16889" y="36952"/>
                    </a:cubicBezTo>
                    <a:cubicBezTo>
                      <a:pt x="17348" y="38711"/>
                      <a:pt x="21669" y="39667"/>
                      <a:pt x="21669" y="39667"/>
                    </a:cubicBezTo>
                    <a:lnTo>
                      <a:pt x="20853" y="42369"/>
                    </a:lnTo>
                    <a:lnTo>
                      <a:pt x="30579" y="44090"/>
                    </a:lnTo>
                    <a:lnTo>
                      <a:pt x="31713" y="41120"/>
                    </a:lnTo>
                    <a:cubicBezTo>
                      <a:pt x="31713" y="41120"/>
                      <a:pt x="35715" y="39412"/>
                      <a:pt x="36302" y="34798"/>
                    </a:cubicBezTo>
                    <a:cubicBezTo>
                      <a:pt x="36901" y="30196"/>
                      <a:pt x="37972" y="18852"/>
                      <a:pt x="33625" y="15640"/>
                    </a:cubicBezTo>
                    <a:cubicBezTo>
                      <a:pt x="29278" y="12415"/>
                      <a:pt x="17692" y="8579"/>
                      <a:pt x="13103" y="6093"/>
                    </a:cubicBezTo>
                    <a:cubicBezTo>
                      <a:pt x="8515" y="3607"/>
                      <a:pt x="1950" y="0"/>
                      <a:pt x="19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0"/>
              <p:cNvSpPr/>
              <p:nvPr/>
            </p:nvSpPr>
            <p:spPr>
              <a:xfrm rot="205075">
                <a:off x="-1237717" y="-925863"/>
                <a:ext cx="421773" cy="292168"/>
              </a:xfrm>
              <a:custGeom>
                <a:avLst/>
                <a:gdLst/>
                <a:ahLst/>
                <a:cxnLst/>
                <a:rect l="l" t="t" r="r" b="b"/>
                <a:pathLst>
                  <a:path w="9086" h="6294" extrusionOk="0">
                    <a:moveTo>
                      <a:pt x="7572" y="0"/>
                    </a:moveTo>
                    <a:cubicBezTo>
                      <a:pt x="2092" y="0"/>
                      <a:pt x="63" y="5954"/>
                      <a:pt x="39" y="6013"/>
                    </a:cubicBezTo>
                    <a:cubicBezTo>
                      <a:pt x="1" y="6128"/>
                      <a:pt x="64" y="6242"/>
                      <a:pt x="166" y="6281"/>
                    </a:cubicBezTo>
                    <a:cubicBezTo>
                      <a:pt x="192" y="6293"/>
                      <a:pt x="217" y="6293"/>
                      <a:pt x="243" y="6293"/>
                    </a:cubicBezTo>
                    <a:cubicBezTo>
                      <a:pt x="332" y="6293"/>
                      <a:pt x="408" y="6230"/>
                      <a:pt x="434" y="6153"/>
                    </a:cubicBezTo>
                    <a:cubicBezTo>
                      <a:pt x="458" y="6094"/>
                      <a:pt x="2391" y="416"/>
                      <a:pt x="7593" y="416"/>
                    </a:cubicBezTo>
                    <a:cubicBezTo>
                      <a:pt x="7964" y="416"/>
                      <a:pt x="8352" y="445"/>
                      <a:pt x="8757" y="507"/>
                    </a:cubicBezTo>
                    <a:cubicBezTo>
                      <a:pt x="8773" y="510"/>
                      <a:pt x="8789" y="511"/>
                      <a:pt x="8803" y="511"/>
                    </a:cubicBezTo>
                    <a:cubicBezTo>
                      <a:pt x="9044" y="511"/>
                      <a:pt x="9085" y="135"/>
                      <a:pt x="8821" y="99"/>
                    </a:cubicBezTo>
                    <a:cubicBezTo>
                      <a:pt x="8386" y="31"/>
                      <a:pt x="7970" y="0"/>
                      <a:pt x="757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0"/>
              <p:cNvSpPr/>
              <p:nvPr/>
            </p:nvSpPr>
            <p:spPr>
              <a:xfrm rot="205075">
                <a:off x="-1751135" y="-1620887"/>
                <a:ext cx="194129" cy="667289"/>
              </a:xfrm>
              <a:custGeom>
                <a:avLst/>
                <a:gdLst/>
                <a:ahLst/>
                <a:cxnLst/>
                <a:rect l="l" t="t" r="r" b="b"/>
                <a:pathLst>
                  <a:path w="4182" h="14375" extrusionOk="0">
                    <a:moveTo>
                      <a:pt x="3961" y="0"/>
                    </a:moveTo>
                    <a:cubicBezTo>
                      <a:pt x="3863" y="0"/>
                      <a:pt x="3766" y="61"/>
                      <a:pt x="3760" y="188"/>
                    </a:cubicBezTo>
                    <a:cubicBezTo>
                      <a:pt x="3748" y="302"/>
                      <a:pt x="2855" y="10512"/>
                      <a:pt x="102" y="14030"/>
                    </a:cubicBezTo>
                    <a:cubicBezTo>
                      <a:pt x="0" y="14170"/>
                      <a:pt x="89" y="14361"/>
                      <a:pt x="268" y="14374"/>
                    </a:cubicBezTo>
                    <a:cubicBezTo>
                      <a:pt x="332" y="14374"/>
                      <a:pt x="395" y="14336"/>
                      <a:pt x="433" y="14285"/>
                    </a:cubicBezTo>
                    <a:cubicBezTo>
                      <a:pt x="3263" y="10678"/>
                      <a:pt x="4143" y="659"/>
                      <a:pt x="4168" y="226"/>
                    </a:cubicBezTo>
                    <a:cubicBezTo>
                      <a:pt x="4182" y="77"/>
                      <a:pt x="4070" y="0"/>
                      <a:pt x="3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0"/>
              <p:cNvSpPr/>
              <p:nvPr/>
            </p:nvSpPr>
            <p:spPr>
              <a:xfrm rot="205075">
                <a:off x="-870733" y="-13948"/>
                <a:ext cx="394988" cy="103331"/>
              </a:xfrm>
              <a:custGeom>
                <a:avLst/>
                <a:gdLst/>
                <a:ahLst/>
                <a:cxnLst/>
                <a:rect l="l" t="t" r="r" b="b"/>
                <a:pathLst>
                  <a:path w="8509" h="2226" extrusionOk="0">
                    <a:moveTo>
                      <a:pt x="293" y="1"/>
                    </a:moveTo>
                    <a:cubicBezTo>
                      <a:pt x="59" y="1"/>
                      <a:pt x="0" y="356"/>
                      <a:pt x="249" y="415"/>
                    </a:cubicBezTo>
                    <a:lnTo>
                      <a:pt x="8177" y="2225"/>
                    </a:lnTo>
                    <a:lnTo>
                      <a:pt x="8215" y="2225"/>
                    </a:lnTo>
                    <a:cubicBezTo>
                      <a:pt x="8470" y="2225"/>
                      <a:pt x="8508" y="1868"/>
                      <a:pt x="8266" y="1817"/>
                    </a:cubicBezTo>
                    <a:lnTo>
                      <a:pt x="351" y="7"/>
                    </a:lnTo>
                    <a:cubicBezTo>
                      <a:pt x="330" y="3"/>
                      <a:pt x="311" y="1"/>
                      <a:pt x="2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 name="Google Shape;977;p40"/>
            <p:cNvGrpSpPr/>
            <p:nvPr/>
          </p:nvGrpSpPr>
          <p:grpSpPr>
            <a:xfrm>
              <a:off x="1180852" y="1073790"/>
              <a:ext cx="1056168" cy="1304323"/>
              <a:chOff x="-4598291" y="-2556281"/>
              <a:chExt cx="2609755" cy="3222938"/>
            </a:xfrm>
          </p:grpSpPr>
          <p:grpSp>
            <p:nvGrpSpPr>
              <p:cNvPr id="978" name="Google Shape;978;p40"/>
              <p:cNvGrpSpPr/>
              <p:nvPr/>
            </p:nvGrpSpPr>
            <p:grpSpPr>
              <a:xfrm>
                <a:off x="-4598291" y="-2556281"/>
                <a:ext cx="2609755" cy="3222938"/>
                <a:chOff x="-4598291" y="-2556281"/>
                <a:chExt cx="2609755" cy="3222938"/>
              </a:xfrm>
            </p:grpSpPr>
            <p:grpSp>
              <p:nvGrpSpPr>
                <p:cNvPr id="979" name="Google Shape;979;p40"/>
                <p:cNvGrpSpPr/>
                <p:nvPr/>
              </p:nvGrpSpPr>
              <p:grpSpPr>
                <a:xfrm>
                  <a:off x="-3106526" y="-111444"/>
                  <a:ext cx="1117990" cy="778101"/>
                  <a:chOff x="-3106526" y="-111444"/>
                  <a:chExt cx="1117990" cy="778101"/>
                </a:xfrm>
              </p:grpSpPr>
              <p:sp>
                <p:nvSpPr>
                  <p:cNvPr id="980" name="Google Shape;980;p40"/>
                  <p:cNvSpPr/>
                  <p:nvPr/>
                </p:nvSpPr>
                <p:spPr>
                  <a:xfrm rot="205075">
                    <a:off x="-3086166" y="-79967"/>
                    <a:ext cx="1077271" cy="715148"/>
                  </a:xfrm>
                  <a:custGeom>
                    <a:avLst/>
                    <a:gdLst/>
                    <a:ahLst/>
                    <a:cxnLst/>
                    <a:rect l="l" t="t" r="r" b="b"/>
                    <a:pathLst>
                      <a:path w="23207" h="15406" extrusionOk="0">
                        <a:moveTo>
                          <a:pt x="3009" y="1"/>
                        </a:moveTo>
                        <a:lnTo>
                          <a:pt x="1" y="7075"/>
                        </a:lnTo>
                        <a:lnTo>
                          <a:pt x="4233" y="9089"/>
                        </a:lnTo>
                        <a:cubicBezTo>
                          <a:pt x="4233" y="9089"/>
                          <a:pt x="4793" y="10160"/>
                          <a:pt x="6132" y="11332"/>
                        </a:cubicBezTo>
                        <a:cubicBezTo>
                          <a:pt x="7470" y="12505"/>
                          <a:pt x="13384" y="14710"/>
                          <a:pt x="15258" y="15207"/>
                        </a:cubicBezTo>
                        <a:cubicBezTo>
                          <a:pt x="15768" y="15345"/>
                          <a:pt x="16206" y="15406"/>
                          <a:pt x="16566" y="15406"/>
                        </a:cubicBezTo>
                        <a:cubicBezTo>
                          <a:pt x="17537" y="15406"/>
                          <a:pt x="17944" y="14966"/>
                          <a:pt x="17693" y="14417"/>
                        </a:cubicBezTo>
                        <a:cubicBezTo>
                          <a:pt x="17382" y="13738"/>
                          <a:pt x="13930" y="12102"/>
                          <a:pt x="14336" y="12102"/>
                        </a:cubicBezTo>
                        <a:cubicBezTo>
                          <a:pt x="14380" y="12102"/>
                          <a:pt x="14468" y="12120"/>
                          <a:pt x="14608" y="12161"/>
                        </a:cubicBezTo>
                        <a:cubicBezTo>
                          <a:pt x="15692" y="12472"/>
                          <a:pt x="18295" y="13382"/>
                          <a:pt x="19629" y="13382"/>
                        </a:cubicBezTo>
                        <a:cubicBezTo>
                          <a:pt x="20100" y="13382"/>
                          <a:pt x="20413" y="13269"/>
                          <a:pt x="20446" y="12977"/>
                        </a:cubicBezTo>
                        <a:cubicBezTo>
                          <a:pt x="20571" y="11874"/>
                          <a:pt x="14647" y="10069"/>
                          <a:pt x="15744" y="10069"/>
                        </a:cubicBezTo>
                        <a:cubicBezTo>
                          <a:pt x="15762" y="10069"/>
                          <a:pt x="15783" y="10070"/>
                          <a:pt x="15806" y="10071"/>
                        </a:cubicBezTo>
                        <a:cubicBezTo>
                          <a:pt x="18340" y="10817"/>
                          <a:pt x="20411" y="11189"/>
                          <a:pt x="21678" y="11189"/>
                        </a:cubicBezTo>
                        <a:cubicBezTo>
                          <a:pt x="22707" y="11189"/>
                          <a:pt x="23206" y="10944"/>
                          <a:pt x="22995" y="10453"/>
                        </a:cubicBezTo>
                        <a:cubicBezTo>
                          <a:pt x="22541" y="9384"/>
                          <a:pt x="15705" y="7321"/>
                          <a:pt x="16396" y="7321"/>
                        </a:cubicBezTo>
                        <a:cubicBezTo>
                          <a:pt x="16422" y="7321"/>
                          <a:pt x="16459" y="7324"/>
                          <a:pt x="16507" y="7330"/>
                        </a:cubicBezTo>
                        <a:cubicBezTo>
                          <a:pt x="17435" y="7446"/>
                          <a:pt x="20209" y="8161"/>
                          <a:pt x="21814" y="8161"/>
                        </a:cubicBezTo>
                        <a:cubicBezTo>
                          <a:pt x="22503" y="8161"/>
                          <a:pt x="22976" y="8029"/>
                          <a:pt x="22995" y="7662"/>
                        </a:cubicBezTo>
                        <a:cubicBezTo>
                          <a:pt x="23059" y="6438"/>
                          <a:pt x="17769" y="4284"/>
                          <a:pt x="13741" y="3086"/>
                        </a:cubicBezTo>
                        <a:lnTo>
                          <a:pt x="13741" y="3086"/>
                        </a:lnTo>
                        <a:cubicBezTo>
                          <a:pt x="13808" y="3087"/>
                          <a:pt x="13875" y="3088"/>
                          <a:pt x="13941" y="3088"/>
                        </a:cubicBezTo>
                        <a:cubicBezTo>
                          <a:pt x="16357" y="3088"/>
                          <a:pt x="18004" y="2186"/>
                          <a:pt x="17272" y="995"/>
                        </a:cubicBezTo>
                        <a:cubicBezTo>
                          <a:pt x="16965" y="482"/>
                          <a:pt x="16173" y="331"/>
                          <a:pt x="15239" y="331"/>
                        </a:cubicBezTo>
                        <a:cubicBezTo>
                          <a:pt x="13923" y="331"/>
                          <a:pt x="12326" y="631"/>
                          <a:pt x="11409" y="638"/>
                        </a:cubicBezTo>
                        <a:cubicBezTo>
                          <a:pt x="9841" y="651"/>
                          <a:pt x="7355" y="982"/>
                          <a:pt x="6833" y="1263"/>
                        </a:cubicBezTo>
                        <a:cubicBezTo>
                          <a:pt x="6789" y="1286"/>
                          <a:pt x="6726" y="1297"/>
                          <a:pt x="6648" y="1297"/>
                        </a:cubicBezTo>
                        <a:cubicBezTo>
                          <a:pt x="5783" y="1297"/>
                          <a:pt x="3009" y="1"/>
                          <a:pt x="3009" y="1"/>
                        </a:cubicBezTo>
                        <a:close/>
                      </a:path>
                    </a:pathLst>
                  </a:custGeom>
                  <a:solidFill>
                    <a:srgbClr val="FCA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0"/>
                  <p:cNvSpPr/>
                  <p:nvPr/>
                </p:nvSpPr>
                <p:spPr>
                  <a:xfrm rot="205075">
                    <a:off x="-2505158" y="452239"/>
                    <a:ext cx="194082" cy="91308"/>
                  </a:xfrm>
                  <a:custGeom>
                    <a:avLst/>
                    <a:gdLst/>
                    <a:ahLst/>
                    <a:cxnLst/>
                    <a:rect l="l" t="t" r="r" b="b"/>
                    <a:pathLst>
                      <a:path w="4181" h="1967" extrusionOk="0">
                        <a:moveTo>
                          <a:pt x="456" y="0"/>
                        </a:moveTo>
                        <a:cubicBezTo>
                          <a:pt x="147" y="0"/>
                          <a:pt x="0" y="482"/>
                          <a:pt x="348" y="628"/>
                        </a:cubicBezTo>
                        <a:lnTo>
                          <a:pt x="3611" y="1954"/>
                        </a:lnTo>
                        <a:cubicBezTo>
                          <a:pt x="3650" y="1966"/>
                          <a:pt x="3688" y="1966"/>
                          <a:pt x="3726" y="1966"/>
                        </a:cubicBezTo>
                        <a:cubicBezTo>
                          <a:pt x="3731" y="1967"/>
                          <a:pt x="3735" y="1967"/>
                          <a:pt x="3739" y="1967"/>
                        </a:cubicBezTo>
                        <a:cubicBezTo>
                          <a:pt x="4085" y="1967"/>
                          <a:pt x="4181" y="1480"/>
                          <a:pt x="3853" y="1355"/>
                        </a:cubicBezTo>
                        <a:lnTo>
                          <a:pt x="590" y="29"/>
                        </a:lnTo>
                        <a:cubicBezTo>
                          <a:pt x="543" y="9"/>
                          <a:pt x="498" y="0"/>
                          <a:pt x="4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0"/>
                  <p:cNvSpPr/>
                  <p:nvPr/>
                </p:nvSpPr>
                <p:spPr>
                  <a:xfrm rot="205075">
                    <a:off x="-2426677" y="355745"/>
                    <a:ext cx="184381" cy="111547"/>
                  </a:xfrm>
                  <a:custGeom>
                    <a:avLst/>
                    <a:gdLst/>
                    <a:ahLst/>
                    <a:cxnLst/>
                    <a:rect l="l" t="t" r="r" b="b"/>
                    <a:pathLst>
                      <a:path w="3972" h="2403" extrusionOk="0">
                        <a:moveTo>
                          <a:pt x="469" y="0"/>
                        </a:moveTo>
                        <a:cubicBezTo>
                          <a:pt x="181" y="0"/>
                          <a:pt x="0" y="422"/>
                          <a:pt x="314" y="606"/>
                        </a:cubicBezTo>
                        <a:lnTo>
                          <a:pt x="3373" y="2352"/>
                        </a:lnTo>
                        <a:cubicBezTo>
                          <a:pt x="3411" y="2377"/>
                          <a:pt x="3475" y="2403"/>
                          <a:pt x="3526" y="2403"/>
                        </a:cubicBezTo>
                        <a:cubicBezTo>
                          <a:pt x="3857" y="2403"/>
                          <a:pt x="3972" y="1970"/>
                          <a:pt x="3691" y="1804"/>
                        </a:cubicBezTo>
                        <a:lnTo>
                          <a:pt x="632" y="45"/>
                        </a:lnTo>
                        <a:cubicBezTo>
                          <a:pt x="576" y="14"/>
                          <a:pt x="521" y="0"/>
                          <a:pt x="4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0"/>
                  <p:cNvSpPr/>
                  <p:nvPr/>
                </p:nvSpPr>
                <p:spPr>
                  <a:xfrm rot="205075">
                    <a:off x="-2408776" y="241729"/>
                    <a:ext cx="233725" cy="84113"/>
                  </a:xfrm>
                  <a:custGeom>
                    <a:avLst/>
                    <a:gdLst/>
                    <a:ahLst/>
                    <a:cxnLst/>
                    <a:rect l="l" t="t" r="r" b="b"/>
                    <a:pathLst>
                      <a:path w="5035" h="1812" extrusionOk="0">
                        <a:moveTo>
                          <a:pt x="451" y="0"/>
                        </a:moveTo>
                        <a:cubicBezTo>
                          <a:pt x="108" y="0"/>
                          <a:pt x="1" y="521"/>
                          <a:pt x="374" y="626"/>
                        </a:cubicBezTo>
                        <a:lnTo>
                          <a:pt x="4491" y="1799"/>
                        </a:lnTo>
                        <a:cubicBezTo>
                          <a:pt x="4517" y="1812"/>
                          <a:pt x="4555" y="1812"/>
                          <a:pt x="4580" y="1812"/>
                        </a:cubicBezTo>
                        <a:cubicBezTo>
                          <a:pt x="4585" y="1812"/>
                          <a:pt x="4589" y="1812"/>
                          <a:pt x="4593" y="1812"/>
                        </a:cubicBezTo>
                        <a:cubicBezTo>
                          <a:pt x="4964" y="1812"/>
                          <a:pt x="5035" y="1275"/>
                          <a:pt x="4669" y="1187"/>
                        </a:cubicBezTo>
                        <a:lnTo>
                          <a:pt x="552" y="14"/>
                        </a:lnTo>
                        <a:cubicBezTo>
                          <a:pt x="517" y="5"/>
                          <a:pt x="483" y="0"/>
                          <a:pt x="4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0"/>
                  <p:cNvSpPr/>
                  <p:nvPr/>
                </p:nvSpPr>
                <p:spPr>
                  <a:xfrm rot="205075">
                    <a:off x="-2523335" y="172853"/>
                    <a:ext cx="151515" cy="330789"/>
                  </a:xfrm>
                  <a:custGeom>
                    <a:avLst/>
                    <a:gdLst/>
                    <a:ahLst/>
                    <a:cxnLst/>
                    <a:rect l="l" t="t" r="r" b="b"/>
                    <a:pathLst>
                      <a:path w="3264" h="7126" extrusionOk="0">
                        <a:moveTo>
                          <a:pt x="2944" y="0"/>
                        </a:moveTo>
                        <a:cubicBezTo>
                          <a:pt x="2766" y="0"/>
                          <a:pt x="2626" y="140"/>
                          <a:pt x="2613" y="319"/>
                        </a:cubicBezTo>
                        <a:cubicBezTo>
                          <a:pt x="2613" y="370"/>
                          <a:pt x="2486" y="5213"/>
                          <a:pt x="280" y="6539"/>
                        </a:cubicBezTo>
                        <a:cubicBezTo>
                          <a:pt x="0" y="6692"/>
                          <a:pt x="115" y="7125"/>
                          <a:pt x="446" y="7125"/>
                        </a:cubicBezTo>
                        <a:cubicBezTo>
                          <a:pt x="497" y="7125"/>
                          <a:pt x="561" y="7100"/>
                          <a:pt x="612" y="7074"/>
                        </a:cubicBezTo>
                        <a:cubicBezTo>
                          <a:pt x="3123" y="5570"/>
                          <a:pt x="3263" y="548"/>
                          <a:pt x="3263" y="332"/>
                        </a:cubicBezTo>
                        <a:cubicBezTo>
                          <a:pt x="3263" y="153"/>
                          <a:pt x="3123" y="0"/>
                          <a:pt x="29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 name="Google Shape;985;p40"/>
                <p:cNvSpPr/>
                <p:nvPr/>
              </p:nvSpPr>
              <p:spPr>
                <a:xfrm rot="205075">
                  <a:off x="-4516653" y="-2503717"/>
                  <a:ext cx="1846683" cy="2793792"/>
                </a:xfrm>
                <a:custGeom>
                  <a:avLst/>
                  <a:gdLst/>
                  <a:ahLst/>
                  <a:cxnLst/>
                  <a:rect l="l" t="t" r="r" b="b"/>
                  <a:pathLst>
                    <a:path w="39782" h="60185" extrusionOk="0">
                      <a:moveTo>
                        <a:pt x="31661" y="0"/>
                      </a:moveTo>
                      <a:cubicBezTo>
                        <a:pt x="25473" y="0"/>
                        <a:pt x="20397" y="6519"/>
                        <a:pt x="17412" y="10924"/>
                      </a:cubicBezTo>
                      <a:cubicBezTo>
                        <a:pt x="14264" y="15551"/>
                        <a:pt x="459" y="32465"/>
                        <a:pt x="230" y="40126"/>
                      </a:cubicBezTo>
                      <a:cubicBezTo>
                        <a:pt x="1" y="47786"/>
                        <a:pt x="22230" y="59092"/>
                        <a:pt x="25633" y="59997"/>
                      </a:cubicBezTo>
                      <a:cubicBezTo>
                        <a:pt x="26128" y="60129"/>
                        <a:pt x="26592" y="60185"/>
                        <a:pt x="27025" y="60185"/>
                      </a:cubicBezTo>
                      <a:cubicBezTo>
                        <a:pt x="29576" y="60185"/>
                        <a:pt x="31038" y="58238"/>
                        <a:pt x="31038" y="58238"/>
                      </a:cubicBezTo>
                      <a:lnTo>
                        <a:pt x="34683" y="59628"/>
                      </a:lnTo>
                      <a:lnTo>
                        <a:pt x="39782" y="51062"/>
                      </a:lnTo>
                      <a:lnTo>
                        <a:pt x="36557" y="50272"/>
                      </a:lnTo>
                      <a:lnTo>
                        <a:pt x="36557" y="50272"/>
                      </a:lnTo>
                      <a:cubicBezTo>
                        <a:pt x="36557" y="50272"/>
                        <a:pt x="36565" y="50273"/>
                        <a:pt x="36579" y="50273"/>
                      </a:cubicBezTo>
                      <a:cubicBezTo>
                        <a:pt x="36739" y="50273"/>
                        <a:pt x="37716" y="50143"/>
                        <a:pt x="37118" y="46907"/>
                      </a:cubicBezTo>
                      <a:cubicBezTo>
                        <a:pt x="36455" y="43389"/>
                        <a:pt x="21402" y="34071"/>
                        <a:pt x="21402" y="34071"/>
                      </a:cubicBezTo>
                      <a:cubicBezTo>
                        <a:pt x="21402" y="34071"/>
                        <a:pt x="38711" y="9904"/>
                        <a:pt x="32606" y="51"/>
                      </a:cubicBezTo>
                      <a:cubicBezTo>
                        <a:pt x="32288" y="17"/>
                        <a:pt x="31973" y="0"/>
                        <a:pt x="316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 name="Google Shape;986;p40"/>
              <p:cNvSpPr/>
              <p:nvPr/>
            </p:nvSpPr>
            <p:spPr>
              <a:xfrm rot="205075">
                <a:off x="-4155742" y="-957362"/>
                <a:ext cx="608335" cy="162981"/>
              </a:xfrm>
              <a:custGeom>
                <a:avLst/>
                <a:gdLst/>
                <a:ahLst/>
                <a:cxnLst/>
                <a:rect l="l" t="t" r="r" b="b"/>
                <a:pathLst>
                  <a:path w="13105" h="3511" extrusionOk="0">
                    <a:moveTo>
                      <a:pt x="8516" y="0"/>
                    </a:moveTo>
                    <a:cubicBezTo>
                      <a:pt x="5814" y="0"/>
                      <a:pt x="2434" y="613"/>
                      <a:pt x="77" y="3163"/>
                    </a:cubicBezTo>
                    <a:cubicBezTo>
                      <a:pt x="1" y="3239"/>
                      <a:pt x="1" y="3380"/>
                      <a:pt x="90" y="3456"/>
                    </a:cubicBezTo>
                    <a:cubicBezTo>
                      <a:pt x="128" y="3494"/>
                      <a:pt x="179" y="3507"/>
                      <a:pt x="230" y="3507"/>
                    </a:cubicBezTo>
                    <a:cubicBezTo>
                      <a:pt x="241" y="3509"/>
                      <a:pt x="252" y="3510"/>
                      <a:pt x="262" y="3510"/>
                    </a:cubicBezTo>
                    <a:cubicBezTo>
                      <a:pt x="311" y="3510"/>
                      <a:pt x="354" y="3486"/>
                      <a:pt x="396" y="3443"/>
                    </a:cubicBezTo>
                    <a:cubicBezTo>
                      <a:pt x="2645" y="1002"/>
                      <a:pt x="5895" y="415"/>
                      <a:pt x="8507" y="415"/>
                    </a:cubicBezTo>
                    <a:cubicBezTo>
                      <a:pt x="10915" y="415"/>
                      <a:pt x="12781" y="914"/>
                      <a:pt x="12824" y="920"/>
                    </a:cubicBezTo>
                    <a:cubicBezTo>
                      <a:pt x="12844" y="927"/>
                      <a:pt x="12864" y="931"/>
                      <a:pt x="12885" y="931"/>
                    </a:cubicBezTo>
                    <a:cubicBezTo>
                      <a:pt x="12968" y="931"/>
                      <a:pt x="13048" y="872"/>
                      <a:pt x="13079" y="779"/>
                    </a:cubicBezTo>
                    <a:cubicBezTo>
                      <a:pt x="13104" y="665"/>
                      <a:pt x="13040" y="550"/>
                      <a:pt x="12926" y="525"/>
                    </a:cubicBezTo>
                    <a:cubicBezTo>
                      <a:pt x="12889" y="512"/>
                      <a:pt x="10986" y="0"/>
                      <a:pt x="85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0"/>
              <p:cNvSpPr/>
              <p:nvPr/>
            </p:nvSpPr>
            <p:spPr>
              <a:xfrm rot="205075">
                <a:off x="-3138423" y="-79163"/>
                <a:ext cx="197192" cy="274250"/>
              </a:xfrm>
              <a:custGeom>
                <a:avLst/>
                <a:gdLst/>
                <a:ahLst/>
                <a:cxnLst/>
                <a:rect l="l" t="t" r="r" b="b"/>
                <a:pathLst>
                  <a:path w="4248" h="5908" extrusionOk="0">
                    <a:moveTo>
                      <a:pt x="3971" y="1"/>
                    </a:moveTo>
                    <a:cubicBezTo>
                      <a:pt x="3916" y="1"/>
                      <a:pt x="3858" y="25"/>
                      <a:pt x="3812" y="82"/>
                    </a:cubicBezTo>
                    <a:lnTo>
                      <a:pt x="64" y="5576"/>
                    </a:lnTo>
                    <a:cubicBezTo>
                      <a:pt x="0" y="5678"/>
                      <a:pt x="26" y="5805"/>
                      <a:pt x="115" y="5869"/>
                    </a:cubicBezTo>
                    <a:cubicBezTo>
                      <a:pt x="153" y="5895"/>
                      <a:pt x="192" y="5907"/>
                      <a:pt x="230" y="5907"/>
                    </a:cubicBezTo>
                    <a:cubicBezTo>
                      <a:pt x="306" y="5907"/>
                      <a:pt x="370" y="5869"/>
                      <a:pt x="408" y="5818"/>
                    </a:cubicBezTo>
                    <a:lnTo>
                      <a:pt x="4156" y="324"/>
                    </a:lnTo>
                    <a:cubicBezTo>
                      <a:pt x="4247" y="159"/>
                      <a:pt x="4115" y="1"/>
                      <a:pt x="397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40"/>
            <p:cNvGrpSpPr/>
            <p:nvPr/>
          </p:nvGrpSpPr>
          <p:grpSpPr>
            <a:xfrm>
              <a:off x="3485499" y="1779309"/>
              <a:ext cx="560900" cy="519611"/>
              <a:chOff x="6431601" y="-1894477"/>
              <a:chExt cx="2004648" cy="1857079"/>
            </a:xfrm>
          </p:grpSpPr>
          <p:sp>
            <p:nvSpPr>
              <p:cNvPr id="989" name="Google Shape;989;p40"/>
              <p:cNvSpPr/>
              <p:nvPr/>
            </p:nvSpPr>
            <p:spPr>
              <a:xfrm>
                <a:off x="7424432" y="-981210"/>
                <a:ext cx="663342" cy="621332"/>
              </a:xfrm>
              <a:custGeom>
                <a:avLst/>
                <a:gdLst/>
                <a:ahLst/>
                <a:cxnLst/>
                <a:rect l="l" t="t" r="r" b="b"/>
                <a:pathLst>
                  <a:path w="14290" h="13385" extrusionOk="0">
                    <a:moveTo>
                      <a:pt x="1479" y="1"/>
                    </a:moveTo>
                    <a:lnTo>
                      <a:pt x="1" y="1619"/>
                    </a:lnTo>
                    <a:lnTo>
                      <a:pt x="12811" y="13384"/>
                    </a:lnTo>
                    <a:lnTo>
                      <a:pt x="14289" y="11778"/>
                    </a:lnTo>
                    <a:lnTo>
                      <a:pt x="14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0"/>
              <p:cNvSpPr/>
              <p:nvPr/>
            </p:nvSpPr>
            <p:spPr>
              <a:xfrm>
                <a:off x="7797788" y="-638631"/>
                <a:ext cx="638461" cy="601232"/>
              </a:xfrm>
              <a:custGeom>
                <a:avLst/>
                <a:gdLst/>
                <a:ahLst/>
                <a:cxnLst/>
                <a:rect l="l" t="t" r="r" b="b"/>
                <a:pathLst>
                  <a:path w="13754" h="12952" extrusionOk="0">
                    <a:moveTo>
                      <a:pt x="2219" y="0"/>
                    </a:moveTo>
                    <a:cubicBezTo>
                      <a:pt x="2134" y="0"/>
                      <a:pt x="2049" y="36"/>
                      <a:pt x="1989" y="103"/>
                    </a:cubicBezTo>
                    <a:lnTo>
                      <a:pt x="128" y="2142"/>
                    </a:lnTo>
                    <a:cubicBezTo>
                      <a:pt x="1" y="2270"/>
                      <a:pt x="13" y="2474"/>
                      <a:pt x="141" y="2588"/>
                    </a:cubicBezTo>
                    <a:lnTo>
                      <a:pt x="11319" y="12862"/>
                    </a:lnTo>
                    <a:cubicBezTo>
                      <a:pt x="11380" y="12922"/>
                      <a:pt x="11458" y="12951"/>
                      <a:pt x="11535" y="12951"/>
                    </a:cubicBezTo>
                    <a:cubicBezTo>
                      <a:pt x="11620" y="12951"/>
                      <a:pt x="11705" y="12916"/>
                      <a:pt x="11766" y="12849"/>
                    </a:cubicBezTo>
                    <a:lnTo>
                      <a:pt x="13639" y="10810"/>
                    </a:lnTo>
                    <a:cubicBezTo>
                      <a:pt x="13754" y="10682"/>
                      <a:pt x="13754" y="10478"/>
                      <a:pt x="13614" y="10364"/>
                    </a:cubicBezTo>
                    <a:lnTo>
                      <a:pt x="2435" y="90"/>
                    </a:lnTo>
                    <a:cubicBezTo>
                      <a:pt x="2375" y="29"/>
                      <a:pt x="2297" y="0"/>
                      <a:pt x="22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0"/>
              <p:cNvSpPr/>
              <p:nvPr/>
            </p:nvSpPr>
            <p:spPr>
              <a:xfrm>
                <a:off x="7796024" y="-621687"/>
                <a:ext cx="581596" cy="580714"/>
              </a:xfrm>
              <a:custGeom>
                <a:avLst/>
                <a:gdLst/>
                <a:ahLst/>
                <a:cxnLst/>
                <a:rect l="l" t="t" r="r" b="b"/>
                <a:pathLst>
                  <a:path w="12529" h="12510" extrusionOk="0">
                    <a:moveTo>
                      <a:pt x="1576" y="1"/>
                    </a:moveTo>
                    <a:cubicBezTo>
                      <a:pt x="1521" y="1"/>
                      <a:pt x="1468" y="23"/>
                      <a:pt x="1428" y="69"/>
                    </a:cubicBezTo>
                    <a:lnTo>
                      <a:pt x="447" y="1127"/>
                    </a:lnTo>
                    <a:cubicBezTo>
                      <a:pt x="0" y="1611"/>
                      <a:pt x="39" y="2363"/>
                      <a:pt x="523" y="2810"/>
                    </a:cubicBezTo>
                    <a:lnTo>
                      <a:pt x="10733" y="12191"/>
                    </a:lnTo>
                    <a:cubicBezTo>
                      <a:pt x="10949" y="12395"/>
                      <a:pt x="11230" y="12510"/>
                      <a:pt x="11523" y="12510"/>
                    </a:cubicBezTo>
                    <a:lnTo>
                      <a:pt x="11574" y="12510"/>
                    </a:lnTo>
                    <a:cubicBezTo>
                      <a:pt x="11893" y="12497"/>
                      <a:pt x="12186" y="12357"/>
                      <a:pt x="12403" y="12127"/>
                    </a:cubicBezTo>
                    <a:cubicBezTo>
                      <a:pt x="12528" y="11972"/>
                      <a:pt x="12397" y="11781"/>
                      <a:pt x="12243" y="11781"/>
                    </a:cubicBezTo>
                    <a:cubicBezTo>
                      <a:pt x="12194" y="11781"/>
                      <a:pt x="12143" y="11801"/>
                      <a:pt x="12097" y="11847"/>
                    </a:cubicBezTo>
                    <a:cubicBezTo>
                      <a:pt x="11956" y="11987"/>
                      <a:pt x="11765" y="12076"/>
                      <a:pt x="11561" y="12089"/>
                    </a:cubicBezTo>
                    <a:cubicBezTo>
                      <a:pt x="11547" y="12090"/>
                      <a:pt x="11532" y="12090"/>
                      <a:pt x="11517" y="12090"/>
                    </a:cubicBezTo>
                    <a:cubicBezTo>
                      <a:pt x="11328" y="12090"/>
                      <a:pt x="11142" y="12015"/>
                      <a:pt x="11000" y="11885"/>
                    </a:cubicBezTo>
                    <a:lnTo>
                      <a:pt x="803" y="2504"/>
                    </a:lnTo>
                    <a:cubicBezTo>
                      <a:pt x="485" y="2211"/>
                      <a:pt x="472" y="1726"/>
                      <a:pt x="752" y="1420"/>
                    </a:cubicBezTo>
                    <a:lnTo>
                      <a:pt x="1734" y="350"/>
                    </a:lnTo>
                    <a:cubicBezTo>
                      <a:pt x="1810" y="273"/>
                      <a:pt x="1798" y="133"/>
                      <a:pt x="1721" y="56"/>
                    </a:cubicBezTo>
                    <a:cubicBezTo>
                      <a:pt x="1678" y="20"/>
                      <a:pt x="1627" y="1"/>
                      <a:pt x="1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0"/>
              <p:cNvSpPr/>
              <p:nvPr/>
            </p:nvSpPr>
            <p:spPr>
              <a:xfrm>
                <a:off x="6431601" y="-1894477"/>
                <a:ext cx="1456195" cy="1351193"/>
              </a:xfrm>
              <a:custGeom>
                <a:avLst/>
                <a:gdLst/>
                <a:ahLst/>
                <a:cxnLst/>
                <a:rect l="l" t="t" r="r" b="b"/>
                <a:pathLst>
                  <a:path w="31370" h="29108" extrusionOk="0">
                    <a:moveTo>
                      <a:pt x="15688" y="0"/>
                    </a:moveTo>
                    <a:cubicBezTo>
                      <a:pt x="11759" y="0"/>
                      <a:pt x="7842" y="1584"/>
                      <a:pt x="4971" y="4710"/>
                    </a:cubicBezTo>
                    <a:cubicBezTo>
                      <a:pt x="982" y="9031"/>
                      <a:pt x="0" y="15341"/>
                      <a:pt x="2486" y="20682"/>
                    </a:cubicBezTo>
                    <a:cubicBezTo>
                      <a:pt x="4870" y="25831"/>
                      <a:pt x="10027" y="29108"/>
                      <a:pt x="15660" y="29108"/>
                    </a:cubicBezTo>
                    <a:cubicBezTo>
                      <a:pt x="15869" y="29108"/>
                      <a:pt x="16079" y="29103"/>
                      <a:pt x="16290" y="29094"/>
                    </a:cubicBezTo>
                    <a:cubicBezTo>
                      <a:pt x="22179" y="28852"/>
                      <a:pt x="27328" y="25092"/>
                      <a:pt x="29355" y="19560"/>
                    </a:cubicBezTo>
                    <a:cubicBezTo>
                      <a:pt x="31369" y="14028"/>
                      <a:pt x="29865" y="7820"/>
                      <a:pt x="25531" y="3844"/>
                    </a:cubicBezTo>
                    <a:cubicBezTo>
                      <a:pt x="22736" y="1272"/>
                      <a:pt x="19207" y="0"/>
                      <a:pt x="156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0"/>
              <p:cNvSpPr/>
              <p:nvPr/>
            </p:nvSpPr>
            <p:spPr>
              <a:xfrm>
                <a:off x="6613242" y="-1743798"/>
                <a:ext cx="1093470" cy="1050206"/>
              </a:xfrm>
              <a:custGeom>
                <a:avLst/>
                <a:gdLst/>
                <a:ahLst/>
                <a:cxnLst/>
                <a:rect l="l" t="t" r="r" b="b"/>
                <a:pathLst>
                  <a:path w="23556" h="22624" extrusionOk="0">
                    <a:moveTo>
                      <a:pt x="11771" y="0"/>
                    </a:moveTo>
                    <a:cubicBezTo>
                      <a:pt x="5938" y="0"/>
                      <a:pt x="982" y="4486"/>
                      <a:pt x="498" y="10400"/>
                    </a:cubicBezTo>
                    <a:cubicBezTo>
                      <a:pt x="0" y="16633"/>
                      <a:pt x="4640" y="22088"/>
                      <a:pt x="10873" y="22585"/>
                    </a:cubicBezTo>
                    <a:cubicBezTo>
                      <a:pt x="11186" y="22611"/>
                      <a:pt x="11498" y="22623"/>
                      <a:pt x="11806" y="22623"/>
                    </a:cubicBezTo>
                    <a:cubicBezTo>
                      <a:pt x="17642" y="22623"/>
                      <a:pt x="22586" y="18130"/>
                      <a:pt x="23059" y="12222"/>
                    </a:cubicBezTo>
                    <a:cubicBezTo>
                      <a:pt x="23556" y="5989"/>
                      <a:pt x="18916" y="534"/>
                      <a:pt x="12683" y="37"/>
                    </a:cubicBezTo>
                    <a:cubicBezTo>
                      <a:pt x="12377" y="12"/>
                      <a:pt x="12073" y="0"/>
                      <a:pt x="117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0"/>
              <p:cNvSpPr/>
              <p:nvPr/>
            </p:nvSpPr>
            <p:spPr>
              <a:xfrm>
                <a:off x="6584230" y="-1584113"/>
                <a:ext cx="976027" cy="899991"/>
              </a:xfrm>
              <a:custGeom>
                <a:avLst/>
                <a:gdLst/>
                <a:ahLst/>
                <a:cxnLst/>
                <a:rect l="l" t="t" r="r" b="b"/>
                <a:pathLst>
                  <a:path w="21026" h="19388" extrusionOk="0">
                    <a:moveTo>
                      <a:pt x="4060" y="0"/>
                    </a:moveTo>
                    <a:cubicBezTo>
                      <a:pt x="4010" y="0"/>
                      <a:pt x="3959" y="19"/>
                      <a:pt x="3914" y="64"/>
                    </a:cubicBezTo>
                    <a:cubicBezTo>
                      <a:pt x="817" y="3429"/>
                      <a:pt x="1" y="8311"/>
                      <a:pt x="1836" y="12491"/>
                    </a:cubicBezTo>
                    <a:cubicBezTo>
                      <a:pt x="3672" y="16685"/>
                      <a:pt x="7814" y="19387"/>
                      <a:pt x="12390" y="19387"/>
                    </a:cubicBezTo>
                    <a:cubicBezTo>
                      <a:pt x="12543" y="19387"/>
                      <a:pt x="12709" y="19387"/>
                      <a:pt x="12887" y="19375"/>
                    </a:cubicBezTo>
                    <a:cubicBezTo>
                      <a:pt x="15947" y="19260"/>
                      <a:pt x="18827" y="17921"/>
                      <a:pt x="20892" y="15665"/>
                    </a:cubicBezTo>
                    <a:cubicBezTo>
                      <a:pt x="21025" y="15504"/>
                      <a:pt x="20882" y="15307"/>
                      <a:pt x="20726" y="15307"/>
                    </a:cubicBezTo>
                    <a:cubicBezTo>
                      <a:pt x="20673" y="15307"/>
                      <a:pt x="20619" y="15330"/>
                      <a:pt x="20573" y="15385"/>
                    </a:cubicBezTo>
                    <a:cubicBezTo>
                      <a:pt x="18389" y="17710"/>
                      <a:pt x="15433" y="18887"/>
                      <a:pt x="12471" y="18887"/>
                    </a:cubicBezTo>
                    <a:cubicBezTo>
                      <a:pt x="9782" y="18887"/>
                      <a:pt x="7088" y="17917"/>
                      <a:pt x="4959" y="15958"/>
                    </a:cubicBezTo>
                    <a:cubicBezTo>
                      <a:pt x="472" y="11841"/>
                      <a:pt x="141" y="4882"/>
                      <a:pt x="4220" y="357"/>
                    </a:cubicBezTo>
                    <a:cubicBezTo>
                      <a:pt x="4366" y="201"/>
                      <a:pt x="4221" y="0"/>
                      <a:pt x="40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95" name="Google Shape;995;p40"/>
          <p:cNvSpPr txBox="1">
            <a:spLocks noGrp="1"/>
          </p:cNvSpPr>
          <p:nvPr>
            <p:ph type="ctrTitle"/>
          </p:nvPr>
        </p:nvSpPr>
        <p:spPr>
          <a:xfrm>
            <a:off x="3290308" y="2259467"/>
            <a:ext cx="4013676" cy="85136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dirty="0"/>
              <a:t>Rapport de stage</a:t>
            </a:r>
            <a:endParaRPr sz="2400" dirty="0"/>
          </a:p>
        </p:txBody>
      </p:sp>
      <p:sp>
        <p:nvSpPr>
          <p:cNvPr id="996" name="Google Shape;996;p40"/>
          <p:cNvSpPr txBox="1">
            <a:spLocks noGrp="1"/>
          </p:cNvSpPr>
          <p:nvPr>
            <p:ph type="subTitle" idx="1"/>
          </p:nvPr>
        </p:nvSpPr>
        <p:spPr>
          <a:xfrm>
            <a:off x="616603" y="4100637"/>
            <a:ext cx="3352641" cy="688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By : Youssef Dalouji </a:t>
            </a:r>
          </a:p>
          <a:p>
            <a:pPr marL="0" lvl="0" indent="355600" algn="l" rtl="0">
              <a:spcBef>
                <a:spcPts val="0"/>
              </a:spcBef>
              <a:spcAft>
                <a:spcPts val="0"/>
              </a:spcAft>
              <a:buNone/>
            </a:pPr>
            <a:r>
              <a:rPr lang="en-US" dirty="0"/>
              <a:t>Hamza Mimih</a:t>
            </a:r>
          </a:p>
          <a:p>
            <a:pPr marL="0" lvl="0" indent="0" algn="l" rtl="0">
              <a:spcBef>
                <a:spcPts val="0"/>
              </a:spcBef>
              <a:spcAft>
                <a:spcPts val="0"/>
              </a:spcAft>
              <a:buNone/>
            </a:pPr>
            <a:endParaRPr dirty="0"/>
          </a:p>
        </p:txBody>
      </p:sp>
      <p:sp>
        <p:nvSpPr>
          <p:cNvPr id="22" name="Google Shape;996;p40">
            <a:extLst>
              <a:ext uri="{FF2B5EF4-FFF2-40B4-BE49-F238E27FC236}">
                <a16:creationId xmlns:a16="http://schemas.microsoft.com/office/drawing/2014/main" id="{C0C0508D-35B9-4A55-5824-358061998605}"/>
              </a:ext>
            </a:extLst>
          </p:cNvPr>
          <p:cNvSpPr txBox="1">
            <a:spLocks/>
          </p:cNvSpPr>
          <p:nvPr/>
        </p:nvSpPr>
        <p:spPr>
          <a:xfrm>
            <a:off x="4107072" y="4325414"/>
            <a:ext cx="1338274" cy="37275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1"/>
              </a:buClr>
              <a:buSzPts val="2800"/>
              <a:buFont typeface="Bai Jamjuree"/>
              <a:buNone/>
              <a:defRPr sz="1700" b="0" i="0" u="none" strike="noStrike" cap="none">
                <a:solidFill>
                  <a:schemeClr val="dk1"/>
                </a:solidFill>
                <a:latin typeface="Bai Jamjuree"/>
                <a:ea typeface="Bai Jamjuree"/>
                <a:cs typeface="Bai Jamjuree"/>
                <a:sym typeface="Bai Jamjuree"/>
              </a:defRPr>
            </a:lvl1pPr>
            <a:lvl2pPr marL="914400" marR="0" lvl="1" indent="-317500" algn="ctr" rtl="0">
              <a:lnSpc>
                <a:spcPct val="100000"/>
              </a:lnSpc>
              <a:spcBef>
                <a:spcPts val="0"/>
              </a:spcBef>
              <a:spcAft>
                <a:spcPts val="0"/>
              </a:spcAft>
              <a:buClr>
                <a:schemeClr val="dk1"/>
              </a:buClr>
              <a:buSzPts val="2800"/>
              <a:buFont typeface="Bai Jamjuree"/>
              <a:buNone/>
              <a:defRPr sz="2800" b="0" i="0" u="none" strike="noStrike" cap="none">
                <a:solidFill>
                  <a:schemeClr val="dk1"/>
                </a:solidFill>
                <a:latin typeface="Bai Jamjuree"/>
                <a:ea typeface="Bai Jamjuree"/>
                <a:cs typeface="Bai Jamjuree"/>
                <a:sym typeface="Bai Jamjuree"/>
              </a:defRPr>
            </a:lvl2pPr>
            <a:lvl3pPr marL="1371600" marR="0" lvl="2" indent="-317500" algn="ctr" rtl="0">
              <a:lnSpc>
                <a:spcPct val="100000"/>
              </a:lnSpc>
              <a:spcBef>
                <a:spcPts val="0"/>
              </a:spcBef>
              <a:spcAft>
                <a:spcPts val="0"/>
              </a:spcAft>
              <a:buClr>
                <a:schemeClr val="dk1"/>
              </a:buClr>
              <a:buSzPts val="2800"/>
              <a:buFont typeface="Bai Jamjuree"/>
              <a:buNone/>
              <a:defRPr sz="2800" b="0" i="0" u="none" strike="noStrike" cap="none">
                <a:solidFill>
                  <a:schemeClr val="dk1"/>
                </a:solidFill>
                <a:latin typeface="Bai Jamjuree"/>
                <a:ea typeface="Bai Jamjuree"/>
                <a:cs typeface="Bai Jamjuree"/>
                <a:sym typeface="Bai Jamjuree"/>
              </a:defRPr>
            </a:lvl3pPr>
            <a:lvl4pPr marL="1828800" marR="0" lvl="3" indent="-317500" algn="ctr" rtl="0">
              <a:lnSpc>
                <a:spcPct val="100000"/>
              </a:lnSpc>
              <a:spcBef>
                <a:spcPts val="0"/>
              </a:spcBef>
              <a:spcAft>
                <a:spcPts val="0"/>
              </a:spcAft>
              <a:buClr>
                <a:schemeClr val="dk1"/>
              </a:buClr>
              <a:buSzPts val="2800"/>
              <a:buFont typeface="Bai Jamjuree"/>
              <a:buNone/>
              <a:defRPr sz="2800" b="0" i="0" u="none" strike="noStrike" cap="none">
                <a:solidFill>
                  <a:schemeClr val="dk1"/>
                </a:solidFill>
                <a:latin typeface="Bai Jamjuree"/>
                <a:ea typeface="Bai Jamjuree"/>
                <a:cs typeface="Bai Jamjuree"/>
                <a:sym typeface="Bai Jamjuree"/>
              </a:defRPr>
            </a:lvl4pPr>
            <a:lvl5pPr marL="2286000" marR="0" lvl="4" indent="-317500" algn="ctr" rtl="0">
              <a:lnSpc>
                <a:spcPct val="100000"/>
              </a:lnSpc>
              <a:spcBef>
                <a:spcPts val="0"/>
              </a:spcBef>
              <a:spcAft>
                <a:spcPts val="0"/>
              </a:spcAft>
              <a:buClr>
                <a:schemeClr val="dk1"/>
              </a:buClr>
              <a:buSzPts val="2800"/>
              <a:buFont typeface="Bai Jamjuree"/>
              <a:buNone/>
              <a:defRPr sz="2800" b="0" i="0" u="none" strike="noStrike" cap="none">
                <a:solidFill>
                  <a:schemeClr val="dk1"/>
                </a:solidFill>
                <a:latin typeface="Bai Jamjuree"/>
                <a:ea typeface="Bai Jamjuree"/>
                <a:cs typeface="Bai Jamjuree"/>
                <a:sym typeface="Bai Jamjuree"/>
              </a:defRPr>
            </a:lvl5pPr>
            <a:lvl6pPr marL="2743200" marR="0" lvl="5" indent="-317500" algn="ctr" rtl="0">
              <a:lnSpc>
                <a:spcPct val="100000"/>
              </a:lnSpc>
              <a:spcBef>
                <a:spcPts val="0"/>
              </a:spcBef>
              <a:spcAft>
                <a:spcPts val="0"/>
              </a:spcAft>
              <a:buClr>
                <a:schemeClr val="dk1"/>
              </a:buClr>
              <a:buSzPts val="2800"/>
              <a:buFont typeface="Bai Jamjuree"/>
              <a:buNone/>
              <a:defRPr sz="2800" b="0" i="0" u="none" strike="noStrike" cap="none">
                <a:solidFill>
                  <a:schemeClr val="dk1"/>
                </a:solidFill>
                <a:latin typeface="Bai Jamjuree"/>
                <a:ea typeface="Bai Jamjuree"/>
                <a:cs typeface="Bai Jamjuree"/>
                <a:sym typeface="Bai Jamjuree"/>
              </a:defRPr>
            </a:lvl6pPr>
            <a:lvl7pPr marL="3200400" marR="0" lvl="6" indent="-317500" algn="ctr" rtl="0">
              <a:lnSpc>
                <a:spcPct val="100000"/>
              </a:lnSpc>
              <a:spcBef>
                <a:spcPts val="0"/>
              </a:spcBef>
              <a:spcAft>
                <a:spcPts val="0"/>
              </a:spcAft>
              <a:buClr>
                <a:schemeClr val="dk1"/>
              </a:buClr>
              <a:buSzPts val="2800"/>
              <a:buFont typeface="Bai Jamjuree"/>
              <a:buNone/>
              <a:defRPr sz="2800" b="0" i="0" u="none" strike="noStrike" cap="none">
                <a:solidFill>
                  <a:schemeClr val="dk1"/>
                </a:solidFill>
                <a:latin typeface="Bai Jamjuree"/>
                <a:ea typeface="Bai Jamjuree"/>
                <a:cs typeface="Bai Jamjuree"/>
                <a:sym typeface="Bai Jamjuree"/>
              </a:defRPr>
            </a:lvl7pPr>
            <a:lvl8pPr marL="3657600" marR="0" lvl="7" indent="-317500" algn="ctr" rtl="0">
              <a:lnSpc>
                <a:spcPct val="100000"/>
              </a:lnSpc>
              <a:spcBef>
                <a:spcPts val="0"/>
              </a:spcBef>
              <a:spcAft>
                <a:spcPts val="0"/>
              </a:spcAft>
              <a:buClr>
                <a:schemeClr val="dk1"/>
              </a:buClr>
              <a:buSzPts val="2800"/>
              <a:buFont typeface="Bai Jamjuree"/>
              <a:buNone/>
              <a:defRPr sz="2800" b="0" i="0" u="none" strike="noStrike" cap="none">
                <a:solidFill>
                  <a:schemeClr val="dk1"/>
                </a:solidFill>
                <a:latin typeface="Bai Jamjuree"/>
                <a:ea typeface="Bai Jamjuree"/>
                <a:cs typeface="Bai Jamjuree"/>
                <a:sym typeface="Bai Jamjuree"/>
              </a:defRPr>
            </a:lvl8pPr>
            <a:lvl9pPr marL="4114800" marR="0" lvl="8" indent="-317500" algn="ctr" rtl="0">
              <a:lnSpc>
                <a:spcPct val="100000"/>
              </a:lnSpc>
              <a:spcBef>
                <a:spcPts val="0"/>
              </a:spcBef>
              <a:spcAft>
                <a:spcPts val="0"/>
              </a:spcAft>
              <a:buClr>
                <a:schemeClr val="dk1"/>
              </a:buClr>
              <a:buSzPts val="2800"/>
              <a:buFont typeface="Bai Jamjuree"/>
              <a:buNone/>
              <a:defRPr sz="2800" b="0" i="0" u="none" strike="noStrike" cap="none">
                <a:solidFill>
                  <a:schemeClr val="dk1"/>
                </a:solidFill>
                <a:latin typeface="Bai Jamjuree"/>
                <a:ea typeface="Bai Jamjuree"/>
                <a:cs typeface="Bai Jamjuree"/>
                <a:sym typeface="Bai Jamjuree"/>
              </a:defRPr>
            </a:lvl9pPr>
          </a:lstStyle>
          <a:p>
            <a:pPr marL="0" indent="0"/>
            <a:r>
              <a:rPr lang="en-US" dirty="0"/>
              <a:t>2022-2023</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15"/>
        <p:cNvGrpSpPr/>
        <p:nvPr/>
      </p:nvGrpSpPr>
      <p:grpSpPr>
        <a:xfrm>
          <a:off x="0" y="0"/>
          <a:ext cx="0" cy="0"/>
          <a:chOff x="0" y="0"/>
          <a:chExt cx="0" cy="0"/>
        </a:xfrm>
      </p:grpSpPr>
      <p:sp>
        <p:nvSpPr>
          <p:cNvPr id="2823" name="Google Shape;2823;p64"/>
          <p:cNvSpPr txBox="1">
            <a:spLocks noGrp="1"/>
          </p:cNvSpPr>
          <p:nvPr>
            <p:ph type="title"/>
          </p:nvPr>
        </p:nvSpPr>
        <p:spPr>
          <a:xfrm>
            <a:off x="1045387" y="889388"/>
            <a:ext cx="3020400" cy="10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Quasar</a:t>
            </a:r>
            <a:endParaRPr dirty="0"/>
          </a:p>
        </p:txBody>
      </p:sp>
      <p:sp>
        <p:nvSpPr>
          <p:cNvPr id="2824" name="Google Shape;2824;p64"/>
          <p:cNvSpPr txBox="1">
            <a:spLocks noGrp="1"/>
          </p:cNvSpPr>
          <p:nvPr>
            <p:ph type="subTitle" idx="1"/>
          </p:nvPr>
        </p:nvSpPr>
        <p:spPr>
          <a:xfrm>
            <a:off x="1285070" y="1957388"/>
            <a:ext cx="3615403" cy="20951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1" dirty="0"/>
              <a:t>Q</a:t>
            </a:r>
            <a:r>
              <a:rPr lang="fr-FR" sz="1600" dirty="0"/>
              <a:t>uasar est un framework puissant et flexible qui facilite la création d'applications web modernes. Il offre des composants créatifs qui facilitent et accélèrent la construction d'interfaces utilisateur interactives.</a:t>
            </a:r>
          </a:p>
        </p:txBody>
      </p:sp>
      <p:grpSp>
        <p:nvGrpSpPr>
          <p:cNvPr id="2831" name="Google Shape;2831;p64"/>
          <p:cNvGrpSpPr/>
          <p:nvPr/>
        </p:nvGrpSpPr>
        <p:grpSpPr>
          <a:xfrm flipH="1">
            <a:off x="7726305" y="277100"/>
            <a:ext cx="1190638" cy="1191169"/>
            <a:chOff x="369195" y="1138234"/>
            <a:chExt cx="1250276" cy="1250833"/>
          </a:xfrm>
        </p:grpSpPr>
        <p:sp>
          <p:nvSpPr>
            <p:cNvPr id="2832" name="Google Shape;2832;p64"/>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descr="A blue and black logo&#10;&#10;Description automatically generated with low confidence">
            <a:extLst>
              <a:ext uri="{FF2B5EF4-FFF2-40B4-BE49-F238E27FC236}">
                <a16:creationId xmlns:a16="http://schemas.microsoft.com/office/drawing/2014/main" id="{FC1A5B70-602D-3138-0255-30FF4B3B7285}"/>
              </a:ext>
            </a:extLst>
          </p:cNvPr>
          <p:cNvPicPr>
            <a:picLocks noChangeAspect="1"/>
          </p:cNvPicPr>
          <p:nvPr/>
        </p:nvPicPr>
        <p:blipFill>
          <a:blip r:embed="rId3"/>
          <a:stretch>
            <a:fillRect/>
          </a:stretch>
        </p:blipFill>
        <p:spPr>
          <a:xfrm>
            <a:off x="5103088" y="1423387"/>
            <a:ext cx="2300889" cy="2314111"/>
          </a:xfrm>
          <a:prstGeom prst="rect">
            <a:avLst/>
          </a:prstGeom>
        </p:spPr>
      </p:pic>
    </p:spTree>
    <p:extLst>
      <p:ext uri="{BB962C8B-B14F-4D97-AF65-F5344CB8AC3E}">
        <p14:creationId xmlns:p14="http://schemas.microsoft.com/office/powerpoint/2010/main" val="15372949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15"/>
        <p:cNvGrpSpPr/>
        <p:nvPr/>
      </p:nvGrpSpPr>
      <p:grpSpPr>
        <a:xfrm>
          <a:off x="0" y="0"/>
          <a:ext cx="0" cy="0"/>
          <a:chOff x="0" y="0"/>
          <a:chExt cx="0" cy="0"/>
        </a:xfrm>
      </p:grpSpPr>
      <p:sp>
        <p:nvSpPr>
          <p:cNvPr id="2823" name="Google Shape;2823;p64"/>
          <p:cNvSpPr txBox="1">
            <a:spLocks noGrp="1"/>
          </p:cNvSpPr>
          <p:nvPr>
            <p:ph type="title"/>
          </p:nvPr>
        </p:nvSpPr>
        <p:spPr>
          <a:xfrm>
            <a:off x="1045387" y="889388"/>
            <a:ext cx="3020400" cy="10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Laravel API</a:t>
            </a:r>
            <a:endParaRPr dirty="0"/>
          </a:p>
        </p:txBody>
      </p:sp>
      <p:sp>
        <p:nvSpPr>
          <p:cNvPr id="2824" name="Google Shape;2824;p64"/>
          <p:cNvSpPr txBox="1">
            <a:spLocks noGrp="1"/>
          </p:cNvSpPr>
          <p:nvPr>
            <p:ph type="subTitle" idx="1"/>
          </p:nvPr>
        </p:nvSpPr>
        <p:spPr>
          <a:xfrm>
            <a:off x="1285070" y="1957388"/>
            <a:ext cx="3615403" cy="20951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1" dirty="0" err="1"/>
              <a:t>L</a:t>
            </a:r>
            <a:r>
              <a:rPr lang="fr-FR" sz="1600" dirty="0" err="1"/>
              <a:t>aravel</a:t>
            </a:r>
            <a:r>
              <a:rPr lang="fr-FR" sz="1600" dirty="0"/>
              <a:t> API est un ensemble de règles et de protocoles implémentés dans le </a:t>
            </a:r>
            <a:r>
              <a:rPr lang="fr-FR" sz="1600" dirty="0" err="1"/>
              <a:t>framework</a:t>
            </a:r>
            <a:r>
              <a:rPr lang="fr-FR" sz="1600" dirty="0"/>
              <a:t> </a:t>
            </a:r>
            <a:r>
              <a:rPr lang="fr-FR" sz="1600" dirty="0" err="1"/>
              <a:t>Laravel</a:t>
            </a:r>
            <a:r>
              <a:rPr lang="fr-FR" sz="1600" dirty="0"/>
              <a:t> pour créer des services Web qui permettent à différentes applications de communiquer et d’échanger des données entre elles. Il permet une intégration transparente et une communication efficace entre les composants logiciels.</a:t>
            </a:r>
          </a:p>
        </p:txBody>
      </p:sp>
      <p:grpSp>
        <p:nvGrpSpPr>
          <p:cNvPr id="2831" name="Google Shape;2831;p64"/>
          <p:cNvGrpSpPr/>
          <p:nvPr/>
        </p:nvGrpSpPr>
        <p:grpSpPr>
          <a:xfrm flipH="1">
            <a:off x="7726305" y="277100"/>
            <a:ext cx="1190638" cy="1191169"/>
            <a:chOff x="369195" y="1138234"/>
            <a:chExt cx="1250276" cy="1250833"/>
          </a:xfrm>
        </p:grpSpPr>
        <p:sp>
          <p:nvSpPr>
            <p:cNvPr id="2832" name="Google Shape;2832;p64"/>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A picture containing red, colorfulness, graphics, line&#10;&#10;Description automatically generated">
            <a:extLst>
              <a:ext uri="{FF2B5EF4-FFF2-40B4-BE49-F238E27FC236}">
                <a16:creationId xmlns:a16="http://schemas.microsoft.com/office/drawing/2014/main" id="{EB082053-EA68-B415-04F2-9CC351FE2A2E}"/>
              </a:ext>
            </a:extLst>
          </p:cNvPr>
          <p:cNvPicPr>
            <a:picLocks noChangeAspect="1"/>
          </p:cNvPicPr>
          <p:nvPr/>
        </p:nvPicPr>
        <p:blipFill>
          <a:blip r:embed="rId3"/>
          <a:stretch>
            <a:fillRect/>
          </a:stretch>
        </p:blipFill>
        <p:spPr>
          <a:xfrm>
            <a:off x="5078215" y="1651247"/>
            <a:ext cx="2494437" cy="2317969"/>
          </a:xfrm>
          <a:prstGeom prst="rect">
            <a:avLst/>
          </a:prstGeom>
        </p:spPr>
      </p:pic>
    </p:spTree>
    <p:extLst>
      <p:ext uri="{BB962C8B-B14F-4D97-AF65-F5344CB8AC3E}">
        <p14:creationId xmlns:p14="http://schemas.microsoft.com/office/powerpoint/2010/main" val="31855164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15"/>
        <p:cNvGrpSpPr/>
        <p:nvPr/>
      </p:nvGrpSpPr>
      <p:grpSpPr>
        <a:xfrm>
          <a:off x="0" y="0"/>
          <a:ext cx="0" cy="0"/>
          <a:chOff x="0" y="0"/>
          <a:chExt cx="0" cy="0"/>
        </a:xfrm>
      </p:grpSpPr>
      <p:sp>
        <p:nvSpPr>
          <p:cNvPr id="2823" name="Google Shape;2823;p64"/>
          <p:cNvSpPr txBox="1">
            <a:spLocks noGrp="1"/>
          </p:cNvSpPr>
          <p:nvPr>
            <p:ph type="title"/>
          </p:nvPr>
        </p:nvSpPr>
        <p:spPr>
          <a:xfrm>
            <a:off x="1045387" y="889388"/>
            <a:ext cx="3020400" cy="10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PostgreSQL</a:t>
            </a:r>
            <a:endParaRPr dirty="0"/>
          </a:p>
        </p:txBody>
      </p:sp>
      <p:sp>
        <p:nvSpPr>
          <p:cNvPr id="2824" name="Google Shape;2824;p64"/>
          <p:cNvSpPr txBox="1">
            <a:spLocks noGrp="1"/>
          </p:cNvSpPr>
          <p:nvPr>
            <p:ph type="subTitle" idx="1"/>
          </p:nvPr>
        </p:nvSpPr>
        <p:spPr>
          <a:xfrm>
            <a:off x="1311703" y="1957388"/>
            <a:ext cx="3615403" cy="209513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400" b="1" dirty="0"/>
              <a:t>P</a:t>
            </a:r>
            <a:r>
              <a:rPr lang="fr-FR" sz="1600" dirty="0"/>
              <a:t>ostgreSQL, souvent appelé </a:t>
            </a:r>
            <a:r>
              <a:rPr lang="fr-FR" sz="1600" dirty="0" err="1"/>
              <a:t>Postgres</a:t>
            </a:r>
            <a:r>
              <a:rPr lang="fr-FR" sz="1600" dirty="0"/>
              <a:t>, est un puissant système de gestion de base de données relationnelle (SGBDR) open source connu pour son évolutivité, sa fiabilité et son extensibilité. Il fournit un environnement efficace et riche en fonctionnalités pour le stockage, la gestion et la récupération de données structurées.</a:t>
            </a:r>
          </a:p>
        </p:txBody>
      </p:sp>
      <p:grpSp>
        <p:nvGrpSpPr>
          <p:cNvPr id="2831" name="Google Shape;2831;p64"/>
          <p:cNvGrpSpPr/>
          <p:nvPr/>
        </p:nvGrpSpPr>
        <p:grpSpPr>
          <a:xfrm flipH="1">
            <a:off x="7726305" y="277100"/>
            <a:ext cx="1190638" cy="1191169"/>
            <a:chOff x="369195" y="1138234"/>
            <a:chExt cx="1250276" cy="1250833"/>
          </a:xfrm>
        </p:grpSpPr>
        <p:sp>
          <p:nvSpPr>
            <p:cNvPr id="2832" name="Google Shape;2832;p64"/>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descr="A blue elephant with black outline&#10;&#10;Description automatically generated with low confidence">
            <a:extLst>
              <a:ext uri="{FF2B5EF4-FFF2-40B4-BE49-F238E27FC236}">
                <a16:creationId xmlns:a16="http://schemas.microsoft.com/office/drawing/2014/main" id="{02FE082F-0CFC-3A2F-56EA-B59851591F18}"/>
              </a:ext>
            </a:extLst>
          </p:cNvPr>
          <p:cNvPicPr>
            <a:picLocks noChangeAspect="1"/>
          </p:cNvPicPr>
          <p:nvPr/>
        </p:nvPicPr>
        <p:blipFill>
          <a:blip r:embed="rId3"/>
          <a:stretch>
            <a:fillRect/>
          </a:stretch>
        </p:blipFill>
        <p:spPr>
          <a:xfrm>
            <a:off x="5078215" y="1468270"/>
            <a:ext cx="2893332" cy="2503830"/>
          </a:xfrm>
          <a:prstGeom prst="rect">
            <a:avLst/>
          </a:prstGeom>
        </p:spPr>
      </p:pic>
    </p:spTree>
    <p:extLst>
      <p:ext uri="{BB962C8B-B14F-4D97-AF65-F5344CB8AC3E}">
        <p14:creationId xmlns:p14="http://schemas.microsoft.com/office/powerpoint/2010/main" val="13577728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556"/>
        <p:cNvGrpSpPr/>
        <p:nvPr/>
      </p:nvGrpSpPr>
      <p:grpSpPr>
        <a:xfrm>
          <a:off x="0" y="0"/>
          <a:ext cx="0" cy="0"/>
          <a:chOff x="0" y="0"/>
          <a:chExt cx="0" cy="0"/>
        </a:xfrm>
      </p:grpSpPr>
      <p:sp>
        <p:nvSpPr>
          <p:cNvPr id="2558" name="Google Shape;2558;p60"/>
          <p:cNvSpPr txBox="1">
            <a:spLocks noGrp="1"/>
          </p:cNvSpPr>
          <p:nvPr>
            <p:ph type="title" idx="7"/>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Les points forts de code</a:t>
            </a:r>
            <a:endParaRPr dirty="0"/>
          </a:p>
        </p:txBody>
      </p:sp>
      <p:grpSp>
        <p:nvGrpSpPr>
          <p:cNvPr id="2" name="Google Shape;2193;p53">
            <a:extLst>
              <a:ext uri="{FF2B5EF4-FFF2-40B4-BE49-F238E27FC236}">
                <a16:creationId xmlns:a16="http://schemas.microsoft.com/office/drawing/2014/main" id="{D7FD8C0C-0EA8-E215-E79D-92FE0099F3DF}"/>
              </a:ext>
            </a:extLst>
          </p:cNvPr>
          <p:cNvGrpSpPr/>
          <p:nvPr/>
        </p:nvGrpSpPr>
        <p:grpSpPr>
          <a:xfrm>
            <a:off x="-184434" y="3380122"/>
            <a:ext cx="1490500" cy="1839578"/>
            <a:chOff x="7317341" y="3117397"/>
            <a:chExt cx="1490500" cy="1839578"/>
          </a:xfrm>
        </p:grpSpPr>
        <p:sp>
          <p:nvSpPr>
            <p:cNvPr id="3" name="Google Shape;2194;p53">
              <a:extLst>
                <a:ext uri="{FF2B5EF4-FFF2-40B4-BE49-F238E27FC236}">
                  <a16:creationId xmlns:a16="http://schemas.microsoft.com/office/drawing/2014/main" id="{191CAF6B-9B90-7A00-B843-9BEC29A81CC8}"/>
                </a:ext>
              </a:extLst>
            </p:cNvPr>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195;p53">
              <a:extLst>
                <a:ext uri="{FF2B5EF4-FFF2-40B4-BE49-F238E27FC236}">
                  <a16:creationId xmlns:a16="http://schemas.microsoft.com/office/drawing/2014/main" id="{7BC90070-6361-6C65-1A6E-D0CDFAC510ED}"/>
                </a:ext>
              </a:extLst>
            </p:cNvPr>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196;p53">
              <a:extLst>
                <a:ext uri="{FF2B5EF4-FFF2-40B4-BE49-F238E27FC236}">
                  <a16:creationId xmlns:a16="http://schemas.microsoft.com/office/drawing/2014/main" id="{6C175AD8-D722-BA94-88A9-8105A1B99D47}"/>
                </a:ext>
              </a:extLst>
            </p:cNvPr>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197;p53">
              <a:extLst>
                <a:ext uri="{FF2B5EF4-FFF2-40B4-BE49-F238E27FC236}">
                  <a16:creationId xmlns:a16="http://schemas.microsoft.com/office/drawing/2014/main" id="{75F5B926-A1E6-43B2-BF35-57E98CB7FE84}"/>
                </a:ext>
              </a:extLst>
            </p:cNvPr>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198;p53">
              <a:extLst>
                <a:ext uri="{FF2B5EF4-FFF2-40B4-BE49-F238E27FC236}">
                  <a16:creationId xmlns:a16="http://schemas.microsoft.com/office/drawing/2014/main" id="{687BD846-A310-2A4F-4067-CA9BA9144ED9}"/>
                </a:ext>
              </a:extLst>
            </p:cNvPr>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99;p53">
              <a:extLst>
                <a:ext uri="{FF2B5EF4-FFF2-40B4-BE49-F238E27FC236}">
                  <a16:creationId xmlns:a16="http://schemas.microsoft.com/office/drawing/2014/main" id="{708D5F2A-B51D-9CCD-FEC3-CDC350CAAA7E}"/>
                </a:ext>
              </a:extLst>
            </p:cNvPr>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720134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42"/>
        <p:cNvGrpSpPr/>
        <p:nvPr/>
      </p:nvGrpSpPr>
      <p:grpSpPr>
        <a:xfrm>
          <a:off x="0" y="0"/>
          <a:ext cx="0" cy="0"/>
          <a:chOff x="0" y="0"/>
          <a:chExt cx="0" cy="0"/>
        </a:xfrm>
      </p:grpSpPr>
      <p:sp>
        <p:nvSpPr>
          <p:cNvPr id="2943" name="Google Shape;2943;p67"/>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Process D’execution </a:t>
            </a:r>
            <a:endParaRPr dirty="0"/>
          </a:p>
        </p:txBody>
      </p:sp>
      <p:sp>
        <p:nvSpPr>
          <p:cNvPr id="2944" name="Google Shape;2944;p67"/>
          <p:cNvSpPr txBox="1"/>
          <p:nvPr/>
        </p:nvSpPr>
        <p:spPr>
          <a:xfrm>
            <a:off x="907200" y="4027950"/>
            <a:ext cx="16908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dirty="0">
                <a:solidFill>
                  <a:schemeClr val="dk1"/>
                </a:solidFill>
                <a:latin typeface="Bai Jamjuree"/>
                <a:ea typeface="Bai Jamjuree"/>
                <a:cs typeface="Bai Jamjuree"/>
                <a:sym typeface="Bai Jamjuree"/>
              </a:rPr>
              <a:t>Saturn is a gas giant with rings</a:t>
            </a:r>
            <a:endParaRPr sz="1500" dirty="0">
              <a:solidFill>
                <a:schemeClr val="dk1"/>
              </a:solidFill>
              <a:latin typeface="Bai Jamjuree"/>
              <a:ea typeface="Bai Jamjuree"/>
              <a:cs typeface="Bai Jamjuree"/>
              <a:sym typeface="Bai Jamjuree"/>
            </a:endParaRPr>
          </a:p>
        </p:txBody>
      </p:sp>
      <p:sp>
        <p:nvSpPr>
          <p:cNvPr id="2945" name="Google Shape;2945;p67"/>
          <p:cNvSpPr txBox="1"/>
          <p:nvPr/>
        </p:nvSpPr>
        <p:spPr>
          <a:xfrm>
            <a:off x="907200" y="3724975"/>
            <a:ext cx="1690800"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3"/>
                </a:solidFill>
                <a:latin typeface="IBM Plex Sans"/>
                <a:ea typeface="IBM Plex Sans"/>
                <a:cs typeface="IBM Plex Sans"/>
                <a:sym typeface="IBM Plex Sans"/>
              </a:rPr>
              <a:t>Laravel </a:t>
            </a:r>
            <a:endParaRPr sz="2400" b="1" dirty="0">
              <a:solidFill>
                <a:schemeClr val="accent3"/>
              </a:solidFill>
              <a:latin typeface="IBM Plex Sans"/>
              <a:ea typeface="IBM Plex Sans"/>
              <a:cs typeface="IBM Plex Sans"/>
              <a:sym typeface="IBM Plex Sans"/>
            </a:endParaRPr>
          </a:p>
        </p:txBody>
      </p:sp>
      <p:sp>
        <p:nvSpPr>
          <p:cNvPr id="2946" name="Google Shape;2946;p67"/>
          <p:cNvSpPr txBox="1"/>
          <p:nvPr/>
        </p:nvSpPr>
        <p:spPr>
          <a:xfrm>
            <a:off x="3155100" y="4027950"/>
            <a:ext cx="16908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dirty="0">
                <a:solidFill>
                  <a:schemeClr val="dk1"/>
                </a:solidFill>
                <a:latin typeface="Bai Jamjuree"/>
                <a:ea typeface="Bai Jamjuree"/>
                <a:cs typeface="Bai Jamjuree"/>
                <a:sym typeface="Bai Jamjuree"/>
              </a:rPr>
              <a:t>Postgresql ou MySQL</a:t>
            </a:r>
            <a:endParaRPr sz="1500" dirty="0">
              <a:solidFill>
                <a:schemeClr val="dk1"/>
              </a:solidFill>
              <a:latin typeface="Bai Jamjuree"/>
              <a:ea typeface="Bai Jamjuree"/>
              <a:cs typeface="Bai Jamjuree"/>
              <a:sym typeface="Bai Jamjuree"/>
            </a:endParaRPr>
          </a:p>
        </p:txBody>
      </p:sp>
      <p:sp>
        <p:nvSpPr>
          <p:cNvPr id="2947" name="Google Shape;2947;p67"/>
          <p:cNvSpPr txBox="1"/>
          <p:nvPr/>
        </p:nvSpPr>
        <p:spPr>
          <a:xfrm>
            <a:off x="3155100" y="3724975"/>
            <a:ext cx="1690800"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3"/>
                </a:solidFill>
                <a:latin typeface="IBM Plex Sans"/>
                <a:ea typeface="IBM Plex Sans"/>
                <a:cs typeface="IBM Plex Sans"/>
                <a:sym typeface="IBM Plex Sans"/>
              </a:rPr>
              <a:t>Database</a:t>
            </a:r>
            <a:endParaRPr sz="2400" b="1" dirty="0">
              <a:solidFill>
                <a:schemeClr val="accent3"/>
              </a:solidFill>
              <a:latin typeface="IBM Plex Sans"/>
              <a:ea typeface="IBM Plex Sans"/>
              <a:cs typeface="IBM Plex Sans"/>
              <a:sym typeface="IBM Plex Sans"/>
            </a:endParaRPr>
          </a:p>
        </p:txBody>
      </p:sp>
      <p:sp>
        <p:nvSpPr>
          <p:cNvPr id="2948" name="Google Shape;2948;p67"/>
          <p:cNvSpPr txBox="1"/>
          <p:nvPr/>
        </p:nvSpPr>
        <p:spPr>
          <a:xfrm>
            <a:off x="5412525" y="4027950"/>
            <a:ext cx="16908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Bai Jamjuree"/>
                <a:ea typeface="Bai Jamjuree"/>
                <a:cs typeface="Bai Jamjuree"/>
                <a:sym typeface="Bai Jamjuree"/>
              </a:rPr>
              <a:t>Jupiter is a very big planet </a:t>
            </a:r>
            <a:endParaRPr sz="1500">
              <a:solidFill>
                <a:schemeClr val="dk1"/>
              </a:solidFill>
              <a:latin typeface="Bai Jamjuree"/>
              <a:ea typeface="Bai Jamjuree"/>
              <a:cs typeface="Bai Jamjuree"/>
              <a:sym typeface="Bai Jamjuree"/>
            </a:endParaRPr>
          </a:p>
        </p:txBody>
      </p:sp>
      <p:sp>
        <p:nvSpPr>
          <p:cNvPr id="2949" name="Google Shape;2949;p67"/>
          <p:cNvSpPr txBox="1"/>
          <p:nvPr/>
        </p:nvSpPr>
        <p:spPr>
          <a:xfrm>
            <a:off x="5228664" y="3724975"/>
            <a:ext cx="2169005" cy="41639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3"/>
                </a:solidFill>
                <a:latin typeface="IBM Plex Sans"/>
                <a:ea typeface="IBM Plex Sans"/>
                <a:cs typeface="IBM Plex Sans"/>
                <a:sym typeface="IBM Plex Sans"/>
              </a:rPr>
              <a:t>Github Repo</a:t>
            </a:r>
            <a:endParaRPr sz="2400" b="1" dirty="0">
              <a:solidFill>
                <a:schemeClr val="accent3"/>
              </a:solidFill>
              <a:latin typeface="IBM Plex Sans"/>
              <a:ea typeface="IBM Plex Sans"/>
              <a:cs typeface="IBM Plex Sans"/>
              <a:sym typeface="IBM Plex Sans"/>
            </a:endParaRPr>
          </a:p>
        </p:txBody>
      </p:sp>
      <p:sp>
        <p:nvSpPr>
          <p:cNvPr id="2950" name="Google Shape;2950;p67"/>
          <p:cNvSpPr txBox="1"/>
          <p:nvPr/>
        </p:nvSpPr>
        <p:spPr>
          <a:xfrm>
            <a:off x="2031150" y="1684800"/>
            <a:ext cx="16908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Bai Jamjuree"/>
                <a:ea typeface="Bai Jamjuree"/>
                <a:cs typeface="Bai Jamjuree"/>
                <a:sym typeface="Bai Jamjuree"/>
              </a:rPr>
              <a:t>Venus has a beautiful name</a:t>
            </a:r>
            <a:endParaRPr sz="1500">
              <a:solidFill>
                <a:schemeClr val="dk1"/>
              </a:solidFill>
              <a:latin typeface="Bai Jamjuree"/>
              <a:ea typeface="Bai Jamjuree"/>
              <a:cs typeface="Bai Jamjuree"/>
              <a:sym typeface="Bai Jamjuree"/>
            </a:endParaRPr>
          </a:p>
        </p:txBody>
      </p:sp>
      <p:sp>
        <p:nvSpPr>
          <p:cNvPr id="2951" name="Google Shape;2951;p67"/>
          <p:cNvSpPr txBox="1"/>
          <p:nvPr/>
        </p:nvSpPr>
        <p:spPr>
          <a:xfrm>
            <a:off x="2031150" y="1381825"/>
            <a:ext cx="1690800"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3"/>
                </a:solidFill>
                <a:latin typeface="IBM Plex Sans"/>
                <a:ea typeface="IBM Plex Sans"/>
                <a:cs typeface="IBM Plex Sans"/>
                <a:sym typeface="IBM Plex Sans"/>
              </a:rPr>
              <a:t>Vuejs</a:t>
            </a:r>
            <a:endParaRPr sz="2400" b="1" dirty="0">
              <a:solidFill>
                <a:schemeClr val="accent3"/>
              </a:solidFill>
              <a:latin typeface="IBM Plex Sans"/>
              <a:ea typeface="IBM Plex Sans"/>
              <a:cs typeface="IBM Plex Sans"/>
              <a:sym typeface="IBM Plex Sans"/>
            </a:endParaRPr>
          </a:p>
        </p:txBody>
      </p:sp>
      <p:sp>
        <p:nvSpPr>
          <p:cNvPr id="2952" name="Google Shape;2952;p67"/>
          <p:cNvSpPr txBox="1"/>
          <p:nvPr/>
        </p:nvSpPr>
        <p:spPr>
          <a:xfrm>
            <a:off x="4288575" y="1684800"/>
            <a:ext cx="16908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Bai Jamjuree"/>
                <a:ea typeface="Bai Jamjuree"/>
                <a:cs typeface="Bai Jamjuree"/>
                <a:sym typeface="Bai Jamjuree"/>
              </a:rPr>
              <a:t>Neptune is far away from us</a:t>
            </a:r>
            <a:endParaRPr sz="1500">
              <a:solidFill>
                <a:schemeClr val="dk1"/>
              </a:solidFill>
              <a:latin typeface="Bai Jamjuree"/>
              <a:ea typeface="Bai Jamjuree"/>
              <a:cs typeface="Bai Jamjuree"/>
              <a:sym typeface="Bai Jamjuree"/>
            </a:endParaRPr>
          </a:p>
        </p:txBody>
      </p:sp>
      <p:sp>
        <p:nvSpPr>
          <p:cNvPr id="2953" name="Google Shape;2953;p67"/>
          <p:cNvSpPr txBox="1"/>
          <p:nvPr/>
        </p:nvSpPr>
        <p:spPr>
          <a:xfrm>
            <a:off x="4175517" y="1415084"/>
            <a:ext cx="1916916"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3"/>
                </a:solidFill>
                <a:latin typeface="IBM Plex Sans"/>
                <a:ea typeface="IBM Plex Sans"/>
                <a:cs typeface="IBM Plex Sans"/>
                <a:sym typeface="IBM Plex Sans"/>
              </a:rPr>
              <a:t>Quasar CLI</a:t>
            </a:r>
            <a:endParaRPr sz="2400" b="1" dirty="0">
              <a:solidFill>
                <a:schemeClr val="accent3"/>
              </a:solidFill>
              <a:latin typeface="IBM Plex Sans"/>
              <a:ea typeface="IBM Plex Sans"/>
              <a:cs typeface="IBM Plex Sans"/>
              <a:sym typeface="IBM Plex Sans"/>
            </a:endParaRPr>
          </a:p>
        </p:txBody>
      </p:sp>
      <p:sp>
        <p:nvSpPr>
          <p:cNvPr id="2954" name="Google Shape;2954;p67"/>
          <p:cNvSpPr txBox="1"/>
          <p:nvPr/>
        </p:nvSpPr>
        <p:spPr>
          <a:xfrm>
            <a:off x="6546000" y="1684800"/>
            <a:ext cx="16908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FR" sz="1500" dirty="0">
                <a:solidFill>
                  <a:schemeClr val="dk1"/>
                </a:solidFill>
                <a:latin typeface="Bai Jamjuree"/>
                <a:ea typeface="Bai Jamjuree"/>
                <a:cs typeface="Bai Jamjuree"/>
                <a:sym typeface="Bai Jamjuree"/>
              </a:rPr>
              <a:t>I</a:t>
            </a:r>
            <a:r>
              <a:rPr lang="en" sz="1500" dirty="0">
                <a:solidFill>
                  <a:schemeClr val="dk1"/>
                </a:solidFill>
                <a:latin typeface="Bai Jamjuree"/>
                <a:ea typeface="Bai Jamjuree"/>
                <a:cs typeface="Bai Jamjuree"/>
                <a:sym typeface="Bai Jamjuree"/>
              </a:rPr>
              <a:t>nstall depedencies</a:t>
            </a:r>
            <a:endParaRPr sz="1500" dirty="0">
              <a:solidFill>
                <a:schemeClr val="dk1"/>
              </a:solidFill>
              <a:latin typeface="Bai Jamjuree"/>
              <a:ea typeface="Bai Jamjuree"/>
              <a:cs typeface="Bai Jamjuree"/>
              <a:sym typeface="Bai Jamjuree"/>
            </a:endParaRPr>
          </a:p>
        </p:txBody>
      </p:sp>
      <p:sp>
        <p:nvSpPr>
          <p:cNvPr id="2955" name="Google Shape;2955;p67"/>
          <p:cNvSpPr txBox="1"/>
          <p:nvPr/>
        </p:nvSpPr>
        <p:spPr>
          <a:xfrm>
            <a:off x="6546000" y="1381825"/>
            <a:ext cx="1690800"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chemeClr val="accent3"/>
                </a:solidFill>
                <a:latin typeface="IBM Plex Sans"/>
                <a:ea typeface="IBM Plex Sans"/>
                <a:cs typeface="IBM Plex Sans"/>
                <a:sym typeface="IBM Plex Sans"/>
              </a:rPr>
              <a:t>Setup</a:t>
            </a:r>
            <a:endParaRPr sz="2400" b="1" dirty="0">
              <a:solidFill>
                <a:schemeClr val="accent3"/>
              </a:solidFill>
              <a:latin typeface="IBM Plex Sans"/>
              <a:ea typeface="IBM Plex Sans"/>
              <a:cs typeface="IBM Plex Sans"/>
              <a:sym typeface="IBM Plex Sans"/>
            </a:endParaRPr>
          </a:p>
        </p:txBody>
      </p:sp>
      <p:sp>
        <p:nvSpPr>
          <p:cNvPr id="2956" name="Google Shape;2956;p67"/>
          <p:cNvSpPr/>
          <p:nvPr/>
        </p:nvSpPr>
        <p:spPr>
          <a:xfrm>
            <a:off x="2437630" y="2596474"/>
            <a:ext cx="894242" cy="894532"/>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5648479" y="2991312"/>
            <a:ext cx="1227250" cy="613722"/>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4523253" y="2377441"/>
            <a:ext cx="1226940" cy="613722"/>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2270626" y="2377441"/>
            <a:ext cx="1228182" cy="61574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3397560" y="2991312"/>
            <a:ext cx="1227250" cy="613722"/>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6772774" y="2377441"/>
            <a:ext cx="1228182" cy="61574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3563901" y="2474533"/>
            <a:ext cx="894242" cy="894532"/>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4691120" y="2596474"/>
            <a:ext cx="894242" cy="894532"/>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5817391" y="2474533"/>
            <a:ext cx="894242" cy="894532"/>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6950548" y="2596474"/>
            <a:ext cx="894242" cy="894532"/>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1143044" y="2991312"/>
            <a:ext cx="1227250" cy="613722"/>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1309385" y="2474533"/>
            <a:ext cx="894242" cy="894532"/>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1470450" y="2640027"/>
            <a:ext cx="572700" cy="572700"/>
          </a:xfrm>
          <a:prstGeom prst="ellipse">
            <a:avLst/>
          </a:prstGeom>
          <a:noFill/>
          <a:ln>
            <a:noFill/>
          </a:ln>
        </p:spPr>
        <p:txBody>
          <a:bodyPr spcFirstLastPara="1" wrap="square" lIns="109725" tIns="91425" rIns="0" bIns="91425" anchor="ctr" anchorCtr="0">
            <a:noAutofit/>
          </a:bodyPr>
          <a:lstStyle/>
          <a:p>
            <a:pPr marL="0" lvl="0" indent="0" algn="l" rtl="0">
              <a:spcBef>
                <a:spcPts val="0"/>
              </a:spcBef>
              <a:spcAft>
                <a:spcPts val="0"/>
              </a:spcAft>
              <a:buNone/>
            </a:pPr>
            <a:r>
              <a:rPr lang="en" sz="2400" b="1">
                <a:solidFill>
                  <a:schemeClr val="accent6"/>
                </a:solidFill>
                <a:latin typeface="IBM Plex Sans"/>
                <a:ea typeface="IBM Plex Sans"/>
                <a:cs typeface="IBM Plex Sans"/>
                <a:sym typeface="IBM Plex Sans"/>
              </a:rPr>
              <a:t>1</a:t>
            </a:r>
            <a:endParaRPr sz="2400" b="1">
              <a:solidFill>
                <a:schemeClr val="accent6"/>
              </a:solidFill>
              <a:latin typeface="IBM Plex Sans"/>
              <a:ea typeface="IBM Plex Sans"/>
              <a:cs typeface="IBM Plex Sans"/>
              <a:sym typeface="IBM Plex Sans"/>
            </a:endParaRPr>
          </a:p>
        </p:txBody>
      </p:sp>
      <p:sp>
        <p:nvSpPr>
          <p:cNvPr id="2969" name="Google Shape;2969;p67"/>
          <p:cNvSpPr/>
          <p:nvPr/>
        </p:nvSpPr>
        <p:spPr>
          <a:xfrm>
            <a:off x="2599163" y="2759090"/>
            <a:ext cx="572700" cy="572700"/>
          </a:xfrm>
          <a:prstGeom prst="ellipse">
            <a:avLst/>
          </a:prstGeom>
          <a:noFill/>
          <a:ln>
            <a:noFill/>
          </a:ln>
        </p:spPr>
        <p:txBody>
          <a:bodyPr spcFirstLastPara="1" wrap="square" lIns="109725" tIns="91425" rIns="0" bIns="91425" anchor="ctr" anchorCtr="0">
            <a:noAutofit/>
          </a:bodyPr>
          <a:lstStyle/>
          <a:p>
            <a:pPr marL="0" lvl="0" indent="0" algn="l" rtl="0">
              <a:spcBef>
                <a:spcPts val="0"/>
              </a:spcBef>
              <a:spcAft>
                <a:spcPts val="0"/>
              </a:spcAft>
              <a:buNone/>
            </a:pPr>
            <a:r>
              <a:rPr lang="en" sz="2400" b="1">
                <a:solidFill>
                  <a:schemeClr val="accent6"/>
                </a:solidFill>
                <a:latin typeface="IBM Plex Sans"/>
                <a:ea typeface="IBM Plex Sans"/>
                <a:cs typeface="IBM Plex Sans"/>
                <a:sym typeface="IBM Plex Sans"/>
              </a:rPr>
              <a:t>2</a:t>
            </a:r>
            <a:endParaRPr sz="2400" b="1">
              <a:solidFill>
                <a:schemeClr val="accent6"/>
              </a:solidFill>
              <a:latin typeface="IBM Plex Sans"/>
              <a:ea typeface="IBM Plex Sans"/>
              <a:cs typeface="IBM Plex Sans"/>
              <a:sym typeface="IBM Plex Sans"/>
            </a:endParaRPr>
          </a:p>
        </p:txBody>
      </p:sp>
      <p:sp>
        <p:nvSpPr>
          <p:cNvPr id="2970" name="Google Shape;2970;p67"/>
          <p:cNvSpPr/>
          <p:nvPr/>
        </p:nvSpPr>
        <p:spPr>
          <a:xfrm>
            <a:off x="3727875" y="2640027"/>
            <a:ext cx="572700" cy="572700"/>
          </a:xfrm>
          <a:prstGeom prst="ellipse">
            <a:avLst/>
          </a:prstGeom>
          <a:noFill/>
          <a:ln>
            <a:noFill/>
          </a:ln>
        </p:spPr>
        <p:txBody>
          <a:bodyPr spcFirstLastPara="1" wrap="square" lIns="109725" tIns="91425" rIns="0" bIns="91425" anchor="ctr" anchorCtr="0">
            <a:noAutofit/>
          </a:bodyPr>
          <a:lstStyle/>
          <a:p>
            <a:pPr marL="0" lvl="0" indent="0" algn="l" rtl="0">
              <a:spcBef>
                <a:spcPts val="0"/>
              </a:spcBef>
              <a:spcAft>
                <a:spcPts val="0"/>
              </a:spcAft>
              <a:buNone/>
            </a:pPr>
            <a:r>
              <a:rPr lang="en" sz="2400" b="1">
                <a:solidFill>
                  <a:schemeClr val="accent6"/>
                </a:solidFill>
                <a:latin typeface="IBM Plex Sans"/>
                <a:ea typeface="IBM Plex Sans"/>
                <a:cs typeface="IBM Plex Sans"/>
                <a:sym typeface="IBM Plex Sans"/>
              </a:rPr>
              <a:t>3</a:t>
            </a:r>
            <a:endParaRPr sz="2400" b="1">
              <a:solidFill>
                <a:schemeClr val="accent6"/>
              </a:solidFill>
              <a:latin typeface="IBM Plex Sans"/>
              <a:ea typeface="IBM Plex Sans"/>
              <a:cs typeface="IBM Plex Sans"/>
              <a:sym typeface="IBM Plex Sans"/>
            </a:endParaRPr>
          </a:p>
        </p:txBody>
      </p:sp>
      <p:sp>
        <p:nvSpPr>
          <p:cNvPr id="2971" name="Google Shape;2971;p67"/>
          <p:cNvSpPr/>
          <p:nvPr/>
        </p:nvSpPr>
        <p:spPr>
          <a:xfrm>
            <a:off x="4851825" y="2759090"/>
            <a:ext cx="572700" cy="5727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6"/>
                </a:solidFill>
                <a:latin typeface="IBM Plex Sans"/>
                <a:ea typeface="IBM Plex Sans"/>
                <a:cs typeface="IBM Plex Sans"/>
                <a:sym typeface="IBM Plex Sans"/>
              </a:rPr>
              <a:t>4</a:t>
            </a:r>
            <a:endParaRPr sz="2400" b="1">
              <a:solidFill>
                <a:schemeClr val="accent6"/>
              </a:solidFill>
              <a:latin typeface="IBM Plex Sans"/>
              <a:ea typeface="IBM Plex Sans"/>
              <a:cs typeface="IBM Plex Sans"/>
              <a:sym typeface="IBM Plex Sans"/>
            </a:endParaRPr>
          </a:p>
        </p:txBody>
      </p:sp>
      <p:sp>
        <p:nvSpPr>
          <p:cNvPr id="2972" name="Google Shape;2972;p67"/>
          <p:cNvSpPr/>
          <p:nvPr/>
        </p:nvSpPr>
        <p:spPr>
          <a:xfrm>
            <a:off x="7114013" y="2759090"/>
            <a:ext cx="572700" cy="572700"/>
          </a:xfrm>
          <a:prstGeom prst="ellipse">
            <a:avLst/>
          </a:prstGeom>
          <a:noFill/>
          <a:ln>
            <a:noFill/>
          </a:ln>
        </p:spPr>
        <p:txBody>
          <a:bodyPr spcFirstLastPara="1" wrap="square" lIns="100575" tIns="91425" rIns="91425" bIns="91425" anchor="ctr" anchorCtr="0">
            <a:noAutofit/>
          </a:bodyPr>
          <a:lstStyle/>
          <a:p>
            <a:pPr marL="0" lvl="0" indent="0" algn="l" rtl="0">
              <a:spcBef>
                <a:spcPts val="0"/>
              </a:spcBef>
              <a:spcAft>
                <a:spcPts val="0"/>
              </a:spcAft>
              <a:buNone/>
            </a:pPr>
            <a:r>
              <a:rPr lang="en" sz="2400" b="1">
                <a:solidFill>
                  <a:schemeClr val="accent6"/>
                </a:solidFill>
                <a:latin typeface="IBM Plex Sans"/>
                <a:ea typeface="IBM Plex Sans"/>
                <a:cs typeface="IBM Plex Sans"/>
                <a:sym typeface="IBM Plex Sans"/>
              </a:rPr>
              <a:t>6</a:t>
            </a:r>
            <a:endParaRPr sz="2400" b="1">
              <a:solidFill>
                <a:schemeClr val="accent6"/>
              </a:solidFill>
              <a:latin typeface="IBM Plex Sans"/>
              <a:ea typeface="IBM Plex Sans"/>
              <a:cs typeface="IBM Plex Sans"/>
              <a:sym typeface="IBM Plex Sans"/>
            </a:endParaRPr>
          </a:p>
        </p:txBody>
      </p:sp>
      <p:sp>
        <p:nvSpPr>
          <p:cNvPr id="2973" name="Google Shape;2973;p67"/>
          <p:cNvSpPr/>
          <p:nvPr/>
        </p:nvSpPr>
        <p:spPr>
          <a:xfrm>
            <a:off x="5975775" y="2640027"/>
            <a:ext cx="572700" cy="572700"/>
          </a:xfrm>
          <a:prstGeom prst="ellipse">
            <a:avLst/>
          </a:prstGeom>
          <a:noFill/>
          <a:ln>
            <a:noFill/>
          </a:ln>
        </p:spPr>
        <p:txBody>
          <a:bodyPr spcFirstLastPara="1" wrap="square" lIns="109725" tIns="91425" rIns="0" bIns="91425" anchor="ctr" anchorCtr="0">
            <a:noAutofit/>
          </a:bodyPr>
          <a:lstStyle/>
          <a:p>
            <a:pPr marL="0" lvl="0" indent="0" algn="l" rtl="0">
              <a:spcBef>
                <a:spcPts val="0"/>
              </a:spcBef>
              <a:spcAft>
                <a:spcPts val="0"/>
              </a:spcAft>
              <a:buNone/>
            </a:pPr>
            <a:r>
              <a:rPr lang="en" sz="2400" b="1">
                <a:solidFill>
                  <a:schemeClr val="accent6"/>
                </a:solidFill>
                <a:latin typeface="IBM Plex Sans"/>
                <a:ea typeface="IBM Plex Sans"/>
                <a:cs typeface="IBM Plex Sans"/>
                <a:sym typeface="IBM Plex Sans"/>
              </a:rPr>
              <a:t>5</a:t>
            </a:r>
            <a:endParaRPr sz="2400" b="1">
              <a:solidFill>
                <a:schemeClr val="accent6"/>
              </a:solidFill>
              <a:latin typeface="IBM Plex Sans"/>
              <a:ea typeface="IBM Plex Sans"/>
              <a:cs typeface="IBM Plex Sans"/>
              <a:sym typeface="IBM Plex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46"/>
        <p:cNvGrpSpPr/>
        <p:nvPr/>
      </p:nvGrpSpPr>
      <p:grpSpPr>
        <a:xfrm>
          <a:off x="0" y="0"/>
          <a:ext cx="0" cy="0"/>
          <a:chOff x="0" y="0"/>
          <a:chExt cx="0" cy="0"/>
        </a:xfrm>
      </p:grpSpPr>
      <p:sp>
        <p:nvSpPr>
          <p:cNvPr id="2647" name="Google Shape;2647;p61"/>
          <p:cNvSpPr/>
          <p:nvPr/>
        </p:nvSpPr>
        <p:spPr>
          <a:xfrm>
            <a:off x="723163" y="1452550"/>
            <a:ext cx="7697700" cy="2876700"/>
          </a:xfrm>
          <a:prstGeom prst="roundRect">
            <a:avLst>
              <a:gd name="adj" fmla="val 5247"/>
            </a:avLst>
          </a:pr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1"/>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Set of threats</a:t>
            </a:r>
            <a:endParaRPr/>
          </a:p>
        </p:txBody>
      </p:sp>
      <p:graphicFrame>
        <p:nvGraphicFramePr>
          <p:cNvPr id="2649" name="Google Shape;2649;p61"/>
          <p:cNvGraphicFramePr/>
          <p:nvPr>
            <p:extLst>
              <p:ext uri="{D42A27DB-BD31-4B8C-83A1-F6EECF244321}">
                <p14:modId xmlns:p14="http://schemas.microsoft.com/office/powerpoint/2010/main" val="2818909421"/>
              </p:ext>
            </p:extLst>
          </p:nvPr>
        </p:nvGraphicFramePr>
        <p:xfrm>
          <a:off x="723138" y="1452550"/>
          <a:ext cx="7697700" cy="2876600"/>
        </p:xfrm>
        <a:graphic>
          <a:graphicData uri="http://schemas.openxmlformats.org/drawingml/2006/table">
            <a:tbl>
              <a:tblPr>
                <a:noFill/>
                <a:tableStyleId>{F319F32A-F3B3-4E30-8B66-C8F1DCFF4600}</a:tableStyleId>
              </a:tblPr>
              <a:tblGrid>
                <a:gridCol w="1241950">
                  <a:extLst>
                    <a:ext uri="{9D8B030D-6E8A-4147-A177-3AD203B41FA5}">
                      <a16:colId xmlns:a16="http://schemas.microsoft.com/office/drawing/2014/main" val="20000"/>
                    </a:ext>
                  </a:extLst>
                </a:gridCol>
                <a:gridCol w="2525875">
                  <a:extLst>
                    <a:ext uri="{9D8B030D-6E8A-4147-A177-3AD203B41FA5}">
                      <a16:colId xmlns:a16="http://schemas.microsoft.com/office/drawing/2014/main" val="20001"/>
                    </a:ext>
                  </a:extLst>
                </a:gridCol>
                <a:gridCol w="3929875">
                  <a:extLst>
                    <a:ext uri="{9D8B030D-6E8A-4147-A177-3AD203B41FA5}">
                      <a16:colId xmlns:a16="http://schemas.microsoft.com/office/drawing/2014/main" val="20002"/>
                    </a:ext>
                  </a:extLst>
                </a:gridCol>
              </a:tblGrid>
              <a:tr h="719150">
                <a:tc gridSpan="2">
                  <a:txBody>
                    <a:bodyPr/>
                    <a:lstStyle/>
                    <a:p>
                      <a:pPr marL="0" lvl="0" indent="0" algn="l" rtl="0">
                        <a:spcBef>
                          <a:spcPts val="0"/>
                        </a:spcBef>
                        <a:spcAft>
                          <a:spcPts val="0"/>
                        </a:spcAft>
                        <a:buNone/>
                      </a:pPr>
                      <a:r>
                        <a:rPr lang="en" sz="2400" b="1">
                          <a:solidFill>
                            <a:schemeClr val="accent3"/>
                          </a:solidFill>
                          <a:latin typeface="IBM Plex Sans"/>
                          <a:ea typeface="IBM Plex Sans"/>
                          <a:cs typeface="IBM Plex Sans"/>
                          <a:sym typeface="IBM Plex Sans"/>
                        </a:rPr>
                        <a:t>Set of threats</a:t>
                      </a:r>
                      <a:endParaRPr sz="2400" b="1">
                        <a:solidFill>
                          <a:schemeClr val="accent3"/>
                        </a:solidFill>
                        <a:latin typeface="IBM Plex Sans"/>
                        <a:ea typeface="IBM Plex Sans"/>
                        <a:cs typeface="IBM Plex Sans"/>
                        <a:sym typeface="IBM Plex Sans"/>
                      </a:endParaRPr>
                    </a:p>
                  </a:txBody>
                  <a:tcPr marL="274300"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76200" cap="flat" cmpd="sng">
                      <a:solidFill>
                        <a:schemeClr val="lt2"/>
                      </a:solidFill>
                      <a:prstDash val="solid"/>
                      <a:round/>
                      <a:headEnd type="none" w="sm" len="sm"/>
                      <a:tailEnd type="none" w="sm" len="sm"/>
                    </a:lnB>
                  </a:tcPr>
                </a:tc>
                <a:tc hMerge="1">
                  <a:txBody>
                    <a:bodyPr/>
                    <a:lstStyle/>
                    <a:p>
                      <a:endParaRPr lang="fr-FR"/>
                    </a:p>
                  </a:txBody>
                  <a:tcPr/>
                </a:tc>
                <a:tc>
                  <a:txBody>
                    <a:bodyPr/>
                    <a:lstStyle/>
                    <a:p>
                      <a:pPr marL="0" lvl="0" indent="0" algn="l" rtl="0">
                        <a:spcBef>
                          <a:spcPts val="0"/>
                        </a:spcBef>
                        <a:spcAft>
                          <a:spcPts val="0"/>
                        </a:spcAft>
                        <a:buNone/>
                      </a:pPr>
                      <a:r>
                        <a:rPr lang="en" sz="2400" b="1">
                          <a:solidFill>
                            <a:schemeClr val="accent3"/>
                          </a:solidFill>
                          <a:latin typeface="IBM Plex Sans"/>
                          <a:ea typeface="IBM Plex Sans"/>
                          <a:cs typeface="IBM Plex Sans"/>
                          <a:sym typeface="IBM Plex Sans"/>
                        </a:rPr>
                        <a:t>Description</a:t>
                      </a:r>
                      <a:endParaRPr sz="2400" b="1">
                        <a:solidFill>
                          <a:schemeClr val="accent3"/>
                        </a:solidFill>
                        <a:latin typeface="IBM Plex Sans"/>
                        <a:ea typeface="IBM Plex Sans"/>
                        <a:cs typeface="IBM Plex Sans"/>
                        <a:sym typeface="IBM Plex Sans"/>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7620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719150">
                <a:tc>
                  <a:txBody>
                    <a:bodyPr/>
                    <a:lstStyle/>
                    <a:p>
                      <a:pPr marL="0" lvl="0" indent="0" algn="l" rtl="0">
                        <a:spcBef>
                          <a:spcPts val="0"/>
                        </a:spcBef>
                        <a:spcAft>
                          <a:spcPts val="0"/>
                        </a:spcAft>
                        <a:buNone/>
                      </a:pPr>
                      <a:endParaRPr sz="1500">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762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500" b="1">
                          <a:solidFill>
                            <a:schemeClr val="dk1"/>
                          </a:solidFill>
                          <a:latin typeface="Bai Jamjuree"/>
                          <a:ea typeface="Bai Jamjuree"/>
                          <a:cs typeface="Bai Jamjuree"/>
                          <a:sym typeface="Bai Jamjuree"/>
                        </a:rPr>
                        <a:t>Strangers</a:t>
                      </a:r>
                      <a:endParaRPr sz="1500" b="1">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762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dk1"/>
                          </a:solidFill>
                          <a:latin typeface="Bai Jamjuree"/>
                          <a:ea typeface="Bai Jamjuree"/>
                          <a:cs typeface="Bai Jamjuree"/>
                          <a:sym typeface="Bai Jamjuree"/>
                        </a:rPr>
                        <a:t>Despite being red, Mars is actually an extremely cold place</a:t>
                      </a:r>
                      <a:endParaRPr sz="1500">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7620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719150">
                <a:tc>
                  <a:txBody>
                    <a:bodyPr/>
                    <a:lstStyle/>
                    <a:p>
                      <a:pPr marL="0" lvl="0" indent="0" algn="l" rtl="0">
                        <a:spcBef>
                          <a:spcPts val="0"/>
                        </a:spcBef>
                        <a:spcAft>
                          <a:spcPts val="0"/>
                        </a:spcAft>
                        <a:buNone/>
                      </a:pPr>
                      <a:endParaRPr sz="1500">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762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500" b="1">
                          <a:solidFill>
                            <a:schemeClr val="dk1"/>
                          </a:solidFill>
                          <a:latin typeface="Bai Jamjuree"/>
                          <a:ea typeface="Bai Jamjuree"/>
                          <a:cs typeface="Bai Jamjuree"/>
                          <a:sym typeface="Bai Jamjuree"/>
                        </a:rPr>
                        <a:t>Peers</a:t>
                      </a:r>
                      <a:endParaRPr sz="1500" b="1">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762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dk1"/>
                          </a:solidFill>
                          <a:latin typeface="Bai Jamjuree"/>
                          <a:ea typeface="Bai Jamjuree"/>
                          <a:cs typeface="Bai Jamjuree"/>
                          <a:sym typeface="Bai Jamjuree"/>
                        </a:rPr>
                        <a:t>Jupiter is the biggest planet in the Solar System and a gas giant</a:t>
                      </a:r>
                      <a:endParaRPr sz="1500">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7620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719150">
                <a:tc>
                  <a:txBody>
                    <a:bodyPr/>
                    <a:lstStyle/>
                    <a:p>
                      <a:pPr marL="0" lvl="0" indent="0" algn="l" rtl="0">
                        <a:spcBef>
                          <a:spcPts val="0"/>
                        </a:spcBef>
                        <a:spcAft>
                          <a:spcPts val="0"/>
                        </a:spcAft>
                        <a:buNone/>
                      </a:pPr>
                      <a:endParaRPr sz="1500">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500" b="1">
                          <a:solidFill>
                            <a:schemeClr val="dk1"/>
                          </a:solidFill>
                          <a:latin typeface="Bai Jamjuree"/>
                          <a:ea typeface="Bai Jamjuree"/>
                          <a:cs typeface="Bai Jamjuree"/>
                          <a:sym typeface="Bai Jamjuree"/>
                        </a:rPr>
                        <a:t>Self</a:t>
                      </a:r>
                      <a:endParaRPr sz="1500" b="1">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500" dirty="0">
                          <a:solidFill>
                            <a:schemeClr val="dk1"/>
                          </a:solidFill>
                          <a:latin typeface="Bai Jamjuree"/>
                          <a:ea typeface="Bai Jamjuree"/>
                          <a:cs typeface="Bai Jamjuree"/>
                          <a:sym typeface="Bai Jamjuree"/>
                        </a:rPr>
                        <a:t>Mercury is the smallest planet in the Solar System and the closest to the sun</a:t>
                      </a:r>
                      <a:endParaRPr sz="1500" dirty="0">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2650" name="Google Shape;2650;p61"/>
          <p:cNvGrpSpPr/>
          <p:nvPr/>
        </p:nvGrpSpPr>
        <p:grpSpPr>
          <a:xfrm>
            <a:off x="896578" y="2259275"/>
            <a:ext cx="713145" cy="539956"/>
            <a:chOff x="943550" y="1298400"/>
            <a:chExt cx="556275" cy="421150"/>
          </a:xfrm>
        </p:grpSpPr>
        <p:sp>
          <p:nvSpPr>
            <p:cNvPr id="2651" name="Google Shape;2651;p61"/>
            <p:cNvSpPr/>
            <p:nvPr/>
          </p:nvSpPr>
          <p:spPr>
            <a:xfrm>
              <a:off x="943550" y="1298400"/>
              <a:ext cx="556275" cy="351100"/>
            </a:xfrm>
            <a:custGeom>
              <a:avLst/>
              <a:gdLst/>
              <a:ahLst/>
              <a:cxnLst/>
              <a:rect l="l" t="t" r="r" b="b"/>
              <a:pathLst>
                <a:path w="22251" h="14044" extrusionOk="0">
                  <a:moveTo>
                    <a:pt x="11114" y="0"/>
                  </a:moveTo>
                  <a:cubicBezTo>
                    <a:pt x="3846" y="0"/>
                    <a:pt x="1" y="8628"/>
                    <a:pt x="4854" y="14044"/>
                  </a:cubicBezTo>
                  <a:lnTo>
                    <a:pt x="17397" y="14044"/>
                  </a:lnTo>
                  <a:cubicBezTo>
                    <a:pt x="22250" y="8628"/>
                    <a:pt x="18405" y="0"/>
                    <a:pt x="11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1"/>
            <p:cNvSpPr/>
            <p:nvPr/>
          </p:nvSpPr>
          <p:spPr>
            <a:xfrm>
              <a:off x="1035000" y="1369325"/>
              <a:ext cx="326500" cy="279750"/>
            </a:xfrm>
            <a:custGeom>
              <a:avLst/>
              <a:gdLst/>
              <a:ahLst/>
              <a:cxnLst/>
              <a:rect l="l" t="t" r="r" b="b"/>
              <a:pathLst>
                <a:path w="13060" h="11190" extrusionOk="0">
                  <a:moveTo>
                    <a:pt x="7456" y="0"/>
                  </a:moveTo>
                  <a:cubicBezTo>
                    <a:pt x="2485" y="0"/>
                    <a:pt x="0" y="6026"/>
                    <a:pt x="3517" y="9542"/>
                  </a:cubicBezTo>
                  <a:cubicBezTo>
                    <a:pt x="4654" y="10680"/>
                    <a:pt x="6054" y="11189"/>
                    <a:pt x="7427" y="11189"/>
                  </a:cubicBezTo>
                  <a:cubicBezTo>
                    <a:pt x="10301" y="11189"/>
                    <a:pt x="13059" y="8959"/>
                    <a:pt x="13059" y="5580"/>
                  </a:cubicBezTo>
                  <a:cubicBezTo>
                    <a:pt x="13059" y="2509"/>
                    <a:pt x="10550" y="0"/>
                    <a:pt x="7456" y="0"/>
                  </a:cubicBezTo>
                  <a:close/>
                </a:path>
              </a:pathLst>
            </a:custGeom>
            <a:solidFill>
              <a:srgbClr val="0B2140">
                <a:alpha val="1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1064875" y="1323600"/>
              <a:ext cx="313600" cy="359900"/>
            </a:xfrm>
            <a:custGeom>
              <a:avLst/>
              <a:gdLst/>
              <a:ahLst/>
              <a:cxnLst/>
              <a:rect l="l" t="t" r="r" b="b"/>
              <a:pathLst>
                <a:path w="12544" h="14396" extrusionOk="0">
                  <a:moveTo>
                    <a:pt x="6261" y="0"/>
                  </a:moveTo>
                  <a:cubicBezTo>
                    <a:pt x="3869" y="0"/>
                    <a:pt x="1947" y="2298"/>
                    <a:pt x="1947" y="5487"/>
                  </a:cubicBezTo>
                  <a:cubicBezTo>
                    <a:pt x="1947" y="6799"/>
                    <a:pt x="2228" y="8089"/>
                    <a:pt x="2767" y="9285"/>
                  </a:cubicBezTo>
                  <a:cubicBezTo>
                    <a:pt x="2838" y="9449"/>
                    <a:pt x="2744" y="9636"/>
                    <a:pt x="2556" y="9683"/>
                  </a:cubicBezTo>
                  <a:cubicBezTo>
                    <a:pt x="2392" y="9707"/>
                    <a:pt x="2298" y="9847"/>
                    <a:pt x="2322" y="10011"/>
                  </a:cubicBezTo>
                  <a:lnTo>
                    <a:pt x="2369" y="10363"/>
                  </a:lnTo>
                  <a:cubicBezTo>
                    <a:pt x="1876" y="10480"/>
                    <a:pt x="1407" y="10668"/>
                    <a:pt x="985" y="10949"/>
                  </a:cubicBezTo>
                  <a:cubicBezTo>
                    <a:pt x="681" y="11207"/>
                    <a:pt x="329" y="12075"/>
                    <a:pt x="1" y="13012"/>
                  </a:cubicBezTo>
                  <a:cubicBezTo>
                    <a:pt x="470" y="13528"/>
                    <a:pt x="985" y="13997"/>
                    <a:pt x="1572" y="14396"/>
                  </a:cubicBezTo>
                  <a:lnTo>
                    <a:pt x="10973" y="14396"/>
                  </a:lnTo>
                  <a:cubicBezTo>
                    <a:pt x="11559" y="13997"/>
                    <a:pt x="12075" y="13552"/>
                    <a:pt x="12544" y="13036"/>
                  </a:cubicBezTo>
                  <a:cubicBezTo>
                    <a:pt x="12216" y="12098"/>
                    <a:pt x="11864" y="11231"/>
                    <a:pt x="11559" y="10973"/>
                  </a:cubicBezTo>
                  <a:cubicBezTo>
                    <a:pt x="11137" y="10691"/>
                    <a:pt x="10668" y="10504"/>
                    <a:pt x="10176" y="10387"/>
                  </a:cubicBezTo>
                  <a:lnTo>
                    <a:pt x="10223" y="10035"/>
                  </a:lnTo>
                  <a:cubicBezTo>
                    <a:pt x="10246" y="9871"/>
                    <a:pt x="10153" y="9730"/>
                    <a:pt x="9988" y="9707"/>
                  </a:cubicBezTo>
                  <a:cubicBezTo>
                    <a:pt x="9801" y="9660"/>
                    <a:pt x="9707" y="9472"/>
                    <a:pt x="9777" y="9285"/>
                  </a:cubicBezTo>
                  <a:cubicBezTo>
                    <a:pt x="10317" y="8089"/>
                    <a:pt x="10598" y="6823"/>
                    <a:pt x="10598" y="5510"/>
                  </a:cubicBezTo>
                  <a:cubicBezTo>
                    <a:pt x="10598" y="2298"/>
                    <a:pt x="8675" y="0"/>
                    <a:pt x="62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1"/>
            <p:cNvSpPr/>
            <p:nvPr/>
          </p:nvSpPr>
          <p:spPr>
            <a:xfrm>
              <a:off x="1064875" y="1323600"/>
              <a:ext cx="157125" cy="359900"/>
            </a:xfrm>
            <a:custGeom>
              <a:avLst/>
              <a:gdLst/>
              <a:ahLst/>
              <a:cxnLst/>
              <a:rect l="l" t="t" r="r" b="b"/>
              <a:pathLst>
                <a:path w="6285" h="14396" extrusionOk="0">
                  <a:moveTo>
                    <a:pt x="6284" y="0"/>
                  </a:moveTo>
                  <a:cubicBezTo>
                    <a:pt x="3869" y="0"/>
                    <a:pt x="1947" y="2298"/>
                    <a:pt x="1947" y="5487"/>
                  </a:cubicBezTo>
                  <a:cubicBezTo>
                    <a:pt x="1947" y="6799"/>
                    <a:pt x="2228" y="8089"/>
                    <a:pt x="2767" y="9285"/>
                  </a:cubicBezTo>
                  <a:cubicBezTo>
                    <a:pt x="2838" y="9449"/>
                    <a:pt x="2744" y="9636"/>
                    <a:pt x="2556" y="9683"/>
                  </a:cubicBezTo>
                  <a:cubicBezTo>
                    <a:pt x="2392" y="9707"/>
                    <a:pt x="2298" y="9847"/>
                    <a:pt x="2322" y="10011"/>
                  </a:cubicBezTo>
                  <a:lnTo>
                    <a:pt x="2369" y="10363"/>
                  </a:lnTo>
                  <a:cubicBezTo>
                    <a:pt x="1876" y="10480"/>
                    <a:pt x="1407" y="10668"/>
                    <a:pt x="985" y="10949"/>
                  </a:cubicBezTo>
                  <a:cubicBezTo>
                    <a:pt x="681" y="11207"/>
                    <a:pt x="329" y="12075"/>
                    <a:pt x="1" y="13012"/>
                  </a:cubicBezTo>
                  <a:cubicBezTo>
                    <a:pt x="470" y="13528"/>
                    <a:pt x="985" y="13997"/>
                    <a:pt x="1572" y="14396"/>
                  </a:cubicBezTo>
                  <a:lnTo>
                    <a:pt x="6261" y="14396"/>
                  </a:lnTo>
                  <a:lnTo>
                    <a:pt x="6261" y="4150"/>
                  </a:lnTo>
                  <a:cubicBezTo>
                    <a:pt x="6261" y="4150"/>
                    <a:pt x="4877" y="3587"/>
                    <a:pt x="4877" y="2064"/>
                  </a:cubicBezTo>
                  <a:cubicBezTo>
                    <a:pt x="4877" y="540"/>
                    <a:pt x="6284" y="0"/>
                    <a:pt x="62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1"/>
            <p:cNvSpPr/>
            <p:nvPr/>
          </p:nvSpPr>
          <p:spPr>
            <a:xfrm>
              <a:off x="1161300" y="1427250"/>
              <a:ext cx="120775" cy="146650"/>
            </a:xfrm>
            <a:custGeom>
              <a:avLst/>
              <a:gdLst/>
              <a:ahLst/>
              <a:cxnLst/>
              <a:rect l="l" t="t" r="r" b="b"/>
              <a:pathLst>
                <a:path w="4831" h="5866" extrusionOk="0">
                  <a:moveTo>
                    <a:pt x="2440" y="1"/>
                  </a:moveTo>
                  <a:cubicBezTo>
                    <a:pt x="1224" y="1"/>
                    <a:pt x="0" y="1983"/>
                    <a:pt x="12" y="5865"/>
                  </a:cubicBezTo>
                  <a:lnTo>
                    <a:pt x="4818" y="5865"/>
                  </a:lnTo>
                  <a:cubicBezTo>
                    <a:pt x="4830" y="1930"/>
                    <a:pt x="3639" y="1"/>
                    <a:pt x="24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1"/>
            <p:cNvSpPr/>
            <p:nvPr/>
          </p:nvSpPr>
          <p:spPr>
            <a:xfrm>
              <a:off x="1161000" y="1568600"/>
              <a:ext cx="120775" cy="50425"/>
            </a:xfrm>
            <a:custGeom>
              <a:avLst/>
              <a:gdLst/>
              <a:ahLst/>
              <a:cxnLst/>
              <a:rect l="l" t="t" r="r" b="b"/>
              <a:pathLst>
                <a:path w="4831" h="2017" extrusionOk="0">
                  <a:moveTo>
                    <a:pt x="985" y="0"/>
                  </a:moveTo>
                  <a:cubicBezTo>
                    <a:pt x="985" y="0"/>
                    <a:pt x="563" y="71"/>
                    <a:pt x="1" y="188"/>
                  </a:cubicBezTo>
                  <a:cubicBezTo>
                    <a:pt x="118" y="1220"/>
                    <a:pt x="1150" y="2017"/>
                    <a:pt x="2416" y="2017"/>
                  </a:cubicBezTo>
                  <a:cubicBezTo>
                    <a:pt x="3705" y="2017"/>
                    <a:pt x="4737" y="1220"/>
                    <a:pt x="4830" y="188"/>
                  </a:cubicBezTo>
                  <a:cubicBezTo>
                    <a:pt x="4268" y="71"/>
                    <a:pt x="3869" y="0"/>
                    <a:pt x="38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1185625" y="1476575"/>
              <a:ext cx="72125" cy="117850"/>
            </a:xfrm>
            <a:custGeom>
              <a:avLst/>
              <a:gdLst/>
              <a:ahLst/>
              <a:cxnLst/>
              <a:rect l="l" t="t" r="r" b="b"/>
              <a:pathLst>
                <a:path w="2885" h="4714" extrusionOk="0">
                  <a:moveTo>
                    <a:pt x="0" y="1"/>
                  </a:moveTo>
                  <a:lnTo>
                    <a:pt x="0" y="3681"/>
                  </a:lnTo>
                  <a:cubicBezTo>
                    <a:pt x="0" y="4244"/>
                    <a:pt x="657" y="4713"/>
                    <a:pt x="1431" y="4713"/>
                  </a:cubicBezTo>
                  <a:cubicBezTo>
                    <a:pt x="2228" y="4713"/>
                    <a:pt x="2884" y="4244"/>
                    <a:pt x="2884" y="3681"/>
                  </a:cubicBezTo>
                  <a:lnTo>
                    <a:pt x="2884" y="1"/>
                  </a:lnTo>
                  <a:close/>
                </a:path>
              </a:pathLst>
            </a:custGeom>
            <a:solidFill>
              <a:srgbClr val="FC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1185625" y="1476575"/>
              <a:ext cx="72125" cy="92050"/>
            </a:xfrm>
            <a:custGeom>
              <a:avLst/>
              <a:gdLst/>
              <a:ahLst/>
              <a:cxnLst/>
              <a:rect l="l" t="t" r="r" b="b"/>
              <a:pathLst>
                <a:path w="2885" h="3682" extrusionOk="0">
                  <a:moveTo>
                    <a:pt x="0" y="1"/>
                  </a:moveTo>
                  <a:lnTo>
                    <a:pt x="0" y="3681"/>
                  </a:lnTo>
                  <a:cubicBezTo>
                    <a:pt x="938" y="3681"/>
                    <a:pt x="1829" y="3236"/>
                    <a:pt x="2415" y="2509"/>
                  </a:cubicBezTo>
                  <a:lnTo>
                    <a:pt x="2884" y="24"/>
                  </a:lnTo>
                  <a:lnTo>
                    <a:pt x="0" y="1"/>
                  </a:lnTo>
                  <a:close/>
                </a:path>
              </a:pathLst>
            </a:custGeom>
            <a:solidFill>
              <a:srgbClr val="FD9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1168050" y="1426975"/>
              <a:ext cx="107275" cy="121125"/>
            </a:xfrm>
            <a:custGeom>
              <a:avLst/>
              <a:gdLst/>
              <a:ahLst/>
              <a:cxnLst/>
              <a:rect l="l" t="t" r="r" b="b"/>
              <a:pathLst>
                <a:path w="4291" h="4845" extrusionOk="0">
                  <a:moveTo>
                    <a:pt x="2166" y="0"/>
                  </a:moveTo>
                  <a:cubicBezTo>
                    <a:pt x="1303" y="0"/>
                    <a:pt x="436" y="991"/>
                    <a:pt x="0" y="2946"/>
                  </a:cubicBezTo>
                  <a:cubicBezTo>
                    <a:pt x="492" y="4024"/>
                    <a:pt x="1266" y="4845"/>
                    <a:pt x="2134" y="4845"/>
                  </a:cubicBezTo>
                  <a:cubicBezTo>
                    <a:pt x="3025" y="4845"/>
                    <a:pt x="3798" y="4024"/>
                    <a:pt x="4291" y="2946"/>
                  </a:cubicBezTo>
                  <a:cubicBezTo>
                    <a:pt x="3870" y="974"/>
                    <a:pt x="3020" y="0"/>
                    <a:pt x="2166" y="0"/>
                  </a:cubicBezTo>
                  <a:close/>
                </a:path>
              </a:pathLst>
            </a:custGeom>
            <a:solidFill>
              <a:srgbClr val="F9BA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1168050" y="1464275"/>
              <a:ext cx="65075" cy="83825"/>
            </a:xfrm>
            <a:custGeom>
              <a:avLst/>
              <a:gdLst/>
              <a:ahLst/>
              <a:cxnLst/>
              <a:rect l="l" t="t" r="r" b="b"/>
              <a:pathLst>
                <a:path w="2603" h="3353" extrusionOk="0">
                  <a:moveTo>
                    <a:pt x="469" y="0"/>
                  </a:moveTo>
                  <a:cubicBezTo>
                    <a:pt x="258" y="469"/>
                    <a:pt x="117" y="961"/>
                    <a:pt x="0" y="1477"/>
                  </a:cubicBezTo>
                  <a:cubicBezTo>
                    <a:pt x="492" y="2532"/>
                    <a:pt x="1266" y="3353"/>
                    <a:pt x="2134" y="3353"/>
                  </a:cubicBezTo>
                  <a:cubicBezTo>
                    <a:pt x="2298" y="3353"/>
                    <a:pt x="2462" y="3329"/>
                    <a:pt x="2603" y="3283"/>
                  </a:cubicBezTo>
                  <a:cubicBezTo>
                    <a:pt x="1571" y="2931"/>
                    <a:pt x="750" y="1477"/>
                    <a:pt x="469" y="0"/>
                  </a:cubicBezTo>
                  <a:close/>
                </a:path>
              </a:pathLst>
            </a:custGeom>
            <a:solidFill>
              <a:srgbClr val="FC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1097700" y="1610800"/>
              <a:ext cx="247950" cy="108750"/>
            </a:xfrm>
            <a:custGeom>
              <a:avLst/>
              <a:gdLst/>
              <a:ahLst/>
              <a:cxnLst/>
              <a:rect l="l" t="t" r="r" b="b"/>
              <a:pathLst>
                <a:path w="9918" h="4350" extrusionOk="0">
                  <a:moveTo>
                    <a:pt x="4948" y="0"/>
                  </a:moveTo>
                  <a:cubicBezTo>
                    <a:pt x="3471" y="0"/>
                    <a:pt x="1970" y="211"/>
                    <a:pt x="540" y="587"/>
                  </a:cubicBezTo>
                  <a:cubicBezTo>
                    <a:pt x="212" y="657"/>
                    <a:pt x="1" y="962"/>
                    <a:pt x="48" y="1290"/>
                  </a:cubicBezTo>
                  <a:lnTo>
                    <a:pt x="259" y="2908"/>
                  </a:lnTo>
                  <a:cubicBezTo>
                    <a:pt x="1677" y="3869"/>
                    <a:pt x="3318" y="4350"/>
                    <a:pt x="4959" y="4350"/>
                  </a:cubicBezTo>
                  <a:cubicBezTo>
                    <a:pt x="6600" y="4350"/>
                    <a:pt x="8242" y="3869"/>
                    <a:pt x="9660" y="2908"/>
                  </a:cubicBezTo>
                  <a:lnTo>
                    <a:pt x="9871" y="1313"/>
                  </a:lnTo>
                  <a:cubicBezTo>
                    <a:pt x="9918" y="985"/>
                    <a:pt x="9707" y="680"/>
                    <a:pt x="9379" y="587"/>
                  </a:cubicBezTo>
                  <a:cubicBezTo>
                    <a:pt x="7925" y="211"/>
                    <a:pt x="6448" y="0"/>
                    <a:pt x="49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1097700" y="1611975"/>
              <a:ext cx="241525" cy="107575"/>
            </a:xfrm>
            <a:custGeom>
              <a:avLst/>
              <a:gdLst/>
              <a:ahLst/>
              <a:cxnLst/>
              <a:rect l="l" t="t" r="r" b="b"/>
              <a:pathLst>
                <a:path w="9661" h="4303" extrusionOk="0">
                  <a:moveTo>
                    <a:pt x="3705" y="0"/>
                  </a:moveTo>
                  <a:cubicBezTo>
                    <a:pt x="2627" y="94"/>
                    <a:pt x="1572" y="258"/>
                    <a:pt x="540" y="540"/>
                  </a:cubicBezTo>
                  <a:cubicBezTo>
                    <a:pt x="212" y="610"/>
                    <a:pt x="1" y="915"/>
                    <a:pt x="48" y="1243"/>
                  </a:cubicBezTo>
                  <a:lnTo>
                    <a:pt x="259" y="2861"/>
                  </a:lnTo>
                  <a:cubicBezTo>
                    <a:pt x="1677" y="3822"/>
                    <a:pt x="3318" y="4303"/>
                    <a:pt x="4959" y="4303"/>
                  </a:cubicBezTo>
                  <a:cubicBezTo>
                    <a:pt x="6600" y="4303"/>
                    <a:pt x="8242" y="3822"/>
                    <a:pt x="9660" y="2861"/>
                  </a:cubicBezTo>
                  <a:lnTo>
                    <a:pt x="9660" y="2861"/>
                  </a:lnTo>
                  <a:cubicBezTo>
                    <a:pt x="8655" y="3125"/>
                    <a:pt x="7818" y="3236"/>
                    <a:pt x="7122" y="3236"/>
                  </a:cubicBezTo>
                  <a:cubicBezTo>
                    <a:pt x="3371" y="3236"/>
                    <a:pt x="3705" y="0"/>
                    <a:pt x="3705" y="0"/>
                  </a:cubicBezTo>
                  <a:close/>
                </a:path>
              </a:pathLst>
            </a:custGeom>
            <a:solidFill>
              <a:srgbClr val="0B2140">
                <a:alpha val="2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1195000" y="1659450"/>
              <a:ext cx="46325" cy="39750"/>
            </a:xfrm>
            <a:custGeom>
              <a:avLst/>
              <a:gdLst/>
              <a:ahLst/>
              <a:cxnLst/>
              <a:rect l="l" t="t" r="r" b="b"/>
              <a:pathLst>
                <a:path w="1853" h="1590" extrusionOk="0">
                  <a:moveTo>
                    <a:pt x="1056" y="0"/>
                  </a:moveTo>
                  <a:cubicBezTo>
                    <a:pt x="352" y="0"/>
                    <a:pt x="1" y="844"/>
                    <a:pt x="493" y="1360"/>
                  </a:cubicBezTo>
                  <a:cubicBezTo>
                    <a:pt x="659" y="1519"/>
                    <a:pt x="859" y="1590"/>
                    <a:pt x="1054" y="1590"/>
                  </a:cubicBezTo>
                  <a:cubicBezTo>
                    <a:pt x="1465" y="1590"/>
                    <a:pt x="1853" y="1275"/>
                    <a:pt x="1853" y="798"/>
                  </a:cubicBezTo>
                  <a:cubicBezTo>
                    <a:pt x="1853" y="352"/>
                    <a:pt x="1501" y="0"/>
                    <a:pt x="1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61"/>
          <p:cNvGrpSpPr/>
          <p:nvPr/>
        </p:nvGrpSpPr>
        <p:grpSpPr>
          <a:xfrm>
            <a:off x="896583" y="2983470"/>
            <a:ext cx="713145" cy="539572"/>
            <a:chOff x="1694375" y="1258550"/>
            <a:chExt cx="556275" cy="420850"/>
          </a:xfrm>
        </p:grpSpPr>
        <p:sp>
          <p:nvSpPr>
            <p:cNvPr id="2665" name="Google Shape;2665;p61"/>
            <p:cNvSpPr/>
            <p:nvPr/>
          </p:nvSpPr>
          <p:spPr>
            <a:xfrm>
              <a:off x="1694375" y="1258550"/>
              <a:ext cx="556275" cy="350525"/>
            </a:xfrm>
            <a:custGeom>
              <a:avLst/>
              <a:gdLst/>
              <a:ahLst/>
              <a:cxnLst/>
              <a:rect l="l" t="t" r="r" b="b"/>
              <a:pathLst>
                <a:path w="22251" h="14021" extrusionOk="0">
                  <a:moveTo>
                    <a:pt x="11137" y="0"/>
                  </a:moveTo>
                  <a:cubicBezTo>
                    <a:pt x="3846" y="0"/>
                    <a:pt x="1" y="8604"/>
                    <a:pt x="4877" y="14020"/>
                  </a:cubicBezTo>
                  <a:lnTo>
                    <a:pt x="17397" y="14020"/>
                  </a:lnTo>
                  <a:cubicBezTo>
                    <a:pt x="22250" y="8604"/>
                    <a:pt x="18405" y="0"/>
                    <a:pt x="11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1785825" y="1329450"/>
              <a:ext cx="326500" cy="279625"/>
            </a:xfrm>
            <a:custGeom>
              <a:avLst/>
              <a:gdLst/>
              <a:ahLst/>
              <a:cxnLst/>
              <a:rect l="l" t="t" r="r" b="b"/>
              <a:pathLst>
                <a:path w="13060" h="11185" extrusionOk="0">
                  <a:moveTo>
                    <a:pt x="7479" y="1"/>
                  </a:moveTo>
                  <a:cubicBezTo>
                    <a:pt x="2486" y="1"/>
                    <a:pt x="0" y="6003"/>
                    <a:pt x="3517" y="9543"/>
                  </a:cubicBezTo>
                  <a:cubicBezTo>
                    <a:pt x="4652" y="10678"/>
                    <a:pt x="6047" y="11185"/>
                    <a:pt x="7417" y="11185"/>
                  </a:cubicBezTo>
                  <a:cubicBezTo>
                    <a:pt x="10294" y="11185"/>
                    <a:pt x="13059" y="8948"/>
                    <a:pt x="13059" y="5581"/>
                  </a:cubicBezTo>
                  <a:cubicBezTo>
                    <a:pt x="13059" y="2486"/>
                    <a:pt x="10551" y="1"/>
                    <a:pt x="7479" y="1"/>
                  </a:cubicBezTo>
                  <a:close/>
                </a:path>
              </a:pathLst>
            </a:custGeom>
            <a:solidFill>
              <a:srgbClr val="0B2140">
                <a:alpha val="1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1816300" y="1528750"/>
              <a:ext cx="313025" cy="148900"/>
            </a:xfrm>
            <a:custGeom>
              <a:avLst/>
              <a:gdLst/>
              <a:ahLst/>
              <a:cxnLst/>
              <a:rect l="l" t="t" r="r" b="b"/>
              <a:pathLst>
                <a:path w="12521" h="5956" extrusionOk="0">
                  <a:moveTo>
                    <a:pt x="4830" y="0"/>
                  </a:moveTo>
                  <a:cubicBezTo>
                    <a:pt x="4830" y="0"/>
                    <a:pt x="1689" y="516"/>
                    <a:pt x="962" y="1149"/>
                  </a:cubicBezTo>
                  <a:cubicBezTo>
                    <a:pt x="680" y="1430"/>
                    <a:pt x="305" y="2298"/>
                    <a:pt x="0" y="3212"/>
                  </a:cubicBezTo>
                  <a:cubicBezTo>
                    <a:pt x="1337" y="4736"/>
                    <a:pt x="3189" y="5697"/>
                    <a:pt x="5205" y="5955"/>
                  </a:cubicBezTo>
                  <a:lnTo>
                    <a:pt x="5205" y="5932"/>
                  </a:lnTo>
                  <a:lnTo>
                    <a:pt x="6260" y="5322"/>
                  </a:lnTo>
                  <a:lnTo>
                    <a:pt x="7292" y="5955"/>
                  </a:lnTo>
                  <a:cubicBezTo>
                    <a:pt x="9308" y="5697"/>
                    <a:pt x="11160" y="4736"/>
                    <a:pt x="12520" y="3212"/>
                  </a:cubicBezTo>
                  <a:cubicBezTo>
                    <a:pt x="12215" y="2274"/>
                    <a:pt x="11840" y="1407"/>
                    <a:pt x="11559" y="1172"/>
                  </a:cubicBezTo>
                  <a:lnTo>
                    <a:pt x="11559" y="1149"/>
                  </a:lnTo>
                  <a:cubicBezTo>
                    <a:pt x="10832" y="516"/>
                    <a:pt x="7691" y="0"/>
                    <a:pt x="76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1816300" y="1542800"/>
              <a:ext cx="264375" cy="134850"/>
            </a:xfrm>
            <a:custGeom>
              <a:avLst/>
              <a:gdLst/>
              <a:ahLst/>
              <a:cxnLst/>
              <a:rect l="l" t="t" r="r" b="b"/>
              <a:pathLst>
                <a:path w="10575" h="5394" extrusionOk="0">
                  <a:moveTo>
                    <a:pt x="5210" y="5367"/>
                  </a:moveTo>
                  <a:lnTo>
                    <a:pt x="5205" y="5370"/>
                  </a:lnTo>
                  <a:lnTo>
                    <a:pt x="5229" y="5370"/>
                  </a:lnTo>
                  <a:cubicBezTo>
                    <a:pt x="5222" y="5369"/>
                    <a:pt x="5216" y="5368"/>
                    <a:pt x="5210" y="5367"/>
                  </a:cubicBezTo>
                  <a:close/>
                  <a:moveTo>
                    <a:pt x="2368" y="1"/>
                  </a:moveTo>
                  <a:cubicBezTo>
                    <a:pt x="1853" y="95"/>
                    <a:pt x="1384" y="306"/>
                    <a:pt x="985" y="587"/>
                  </a:cubicBezTo>
                  <a:cubicBezTo>
                    <a:pt x="680" y="845"/>
                    <a:pt x="329" y="1712"/>
                    <a:pt x="0" y="2627"/>
                  </a:cubicBezTo>
                  <a:cubicBezTo>
                    <a:pt x="1356" y="4146"/>
                    <a:pt x="3201" y="5106"/>
                    <a:pt x="5210" y="5367"/>
                  </a:cubicBezTo>
                  <a:lnTo>
                    <a:pt x="5210" y="5367"/>
                  </a:lnTo>
                  <a:lnTo>
                    <a:pt x="6260" y="4760"/>
                  </a:lnTo>
                  <a:lnTo>
                    <a:pt x="7292" y="5393"/>
                  </a:lnTo>
                  <a:cubicBezTo>
                    <a:pt x="8464" y="5253"/>
                    <a:pt x="9590" y="4854"/>
                    <a:pt x="10574" y="4244"/>
                  </a:cubicBezTo>
                  <a:lnTo>
                    <a:pt x="10574" y="4244"/>
                  </a:lnTo>
                  <a:cubicBezTo>
                    <a:pt x="10293" y="4291"/>
                    <a:pt x="9988" y="4291"/>
                    <a:pt x="9707" y="4291"/>
                  </a:cubicBezTo>
                  <a:cubicBezTo>
                    <a:pt x="6659" y="4291"/>
                    <a:pt x="3845" y="2650"/>
                    <a:pt x="2368" y="1"/>
                  </a:cubicBezTo>
                  <a:close/>
                </a:path>
              </a:pathLst>
            </a:custGeom>
            <a:solidFill>
              <a:srgbClr val="0B2140">
                <a:alpha val="10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1947000" y="1575625"/>
              <a:ext cx="52200" cy="103775"/>
            </a:xfrm>
            <a:custGeom>
              <a:avLst/>
              <a:gdLst/>
              <a:ahLst/>
              <a:cxnLst/>
              <a:rect l="l" t="t" r="r" b="b"/>
              <a:pathLst>
                <a:path w="2088" h="4151" extrusionOk="0">
                  <a:moveTo>
                    <a:pt x="1032" y="1"/>
                  </a:moveTo>
                  <a:lnTo>
                    <a:pt x="540" y="728"/>
                  </a:lnTo>
                  <a:lnTo>
                    <a:pt x="1" y="4057"/>
                  </a:lnTo>
                  <a:lnTo>
                    <a:pt x="1" y="4080"/>
                  </a:lnTo>
                  <a:cubicBezTo>
                    <a:pt x="341" y="4127"/>
                    <a:pt x="687" y="4151"/>
                    <a:pt x="1035" y="4151"/>
                  </a:cubicBezTo>
                  <a:cubicBezTo>
                    <a:pt x="1384" y="4151"/>
                    <a:pt x="1736" y="4127"/>
                    <a:pt x="2087" y="4080"/>
                  </a:cubicBezTo>
                  <a:lnTo>
                    <a:pt x="2064" y="4080"/>
                  </a:lnTo>
                  <a:lnTo>
                    <a:pt x="2064" y="4057"/>
                  </a:lnTo>
                  <a:lnTo>
                    <a:pt x="1525" y="728"/>
                  </a:lnTo>
                  <a:lnTo>
                    <a:pt x="103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1945825" y="1553950"/>
              <a:ext cx="53950" cy="42800"/>
            </a:xfrm>
            <a:custGeom>
              <a:avLst/>
              <a:gdLst/>
              <a:ahLst/>
              <a:cxnLst/>
              <a:rect l="l" t="t" r="r" b="b"/>
              <a:pathLst>
                <a:path w="2158" h="1712" extrusionOk="0">
                  <a:moveTo>
                    <a:pt x="1" y="0"/>
                  </a:moveTo>
                  <a:lnTo>
                    <a:pt x="399" y="1595"/>
                  </a:lnTo>
                  <a:cubicBezTo>
                    <a:pt x="423" y="1665"/>
                    <a:pt x="493" y="1712"/>
                    <a:pt x="564" y="1712"/>
                  </a:cubicBezTo>
                  <a:lnTo>
                    <a:pt x="1595" y="1712"/>
                  </a:lnTo>
                  <a:cubicBezTo>
                    <a:pt x="1665" y="1712"/>
                    <a:pt x="1736" y="1665"/>
                    <a:pt x="1759" y="1595"/>
                  </a:cubicBezTo>
                  <a:lnTo>
                    <a:pt x="21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1945825" y="1553950"/>
              <a:ext cx="30525" cy="42800"/>
            </a:xfrm>
            <a:custGeom>
              <a:avLst/>
              <a:gdLst/>
              <a:ahLst/>
              <a:cxnLst/>
              <a:rect l="l" t="t" r="r" b="b"/>
              <a:pathLst>
                <a:path w="1221" h="1712" extrusionOk="0">
                  <a:moveTo>
                    <a:pt x="1" y="0"/>
                  </a:moveTo>
                  <a:lnTo>
                    <a:pt x="399" y="1595"/>
                  </a:lnTo>
                  <a:cubicBezTo>
                    <a:pt x="423" y="1665"/>
                    <a:pt x="493" y="1712"/>
                    <a:pt x="564" y="1712"/>
                  </a:cubicBezTo>
                  <a:lnTo>
                    <a:pt x="1220" y="1712"/>
                  </a:lnTo>
                  <a:cubicBezTo>
                    <a:pt x="1150" y="1712"/>
                    <a:pt x="1079" y="1665"/>
                    <a:pt x="1056" y="1595"/>
                  </a:cubicBezTo>
                  <a:lnTo>
                    <a:pt x="65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1937050" y="1436725"/>
              <a:ext cx="71525" cy="117250"/>
            </a:xfrm>
            <a:custGeom>
              <a:avLst/>
              <a:gdLst/>
              <a:ahLst/>
              <a:cxnLst/>
              <a:rect l="l" t="t" r="r" b="b"/>
              <a:pathLst>
                <a:path w="2861" h="4690" extrusionOk="0">
                  <a:moveTo>
                    <a:pt x="0" y="0"/>
                  </a:moveTo>
                  <a:lnTo>
                    <a:pt x="0" y="3681"/>
                  </a:lnTo>
                  <a:cubicBezTo>
                    <a:pt x="0" y="4244"/>
                    <a:pt x="633" y="4689"/>
                    <a:pt x="1430" y="4689"/>
                  </a:cubicBezTo>
                  <a:cubicBezTo>
                    <a:pt x="2227" y="4689"/>
                    <a:pt x="2861" y="4244"/>
                    <a:pt x="2861" y="3681"/>
                  </a:cubicBezTo>
                  <a:lnTo>
                    <a:pt x="2861" y="0"/>
                  </a:lnTo>
                  <a:close/>
                </a:path>
              </a:pathLst>
            </a:custGeom>
            <a:solidFill>
              <a:srgbClr val="FC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1937050" y="1436725"/>
              <a:ext cx="71525" cy="92050"/>
            </a:xfrm>
            <a:custGeom>
              <a:avLst/>
              <a:gdLst/>
              <a:ahLst/>
              <a:cxnLst/>
              <a:rect l="l" t="t" r="r" b="b"/>
              <a:pathLst>
                <a:path w="2861" h="3682" extrusionOk="0">
                  <a:moveTo>
                    <a:pt x="0" y="0"/>
                  </a:moveTo>
                  <a:lnTo>
                    <a:pt x="0" y="3681"/>
                  </a:lnTo>
                  <a:cubicBezTo>
                    <a:pt x="915" y="3658"/>
                    <a:pt x="1805" y="3236"/>
                    <a:pt x="2392" y="2509"/>
                  </a:cubicBezTo>
                  <a:lnTo>
                    <a:pt x="2861" y="24"/>
                  </a:lnTo>
                  <a:lnTo>
                    <a:pt x="0" y="0"/>
                  </a:lnTo>
                  <a:close/>
                </a:path>
              </a:pathLst>
            </a:custGeom>
            <a:solidFill>
              <a:srgbClr val="FD9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1905975" y="1316575"/>
              <a:ext cx="133675" cy="191100"/>
            </a:xfrm>
            <a:custGeom>
              <a:avLst/>
              <a:gdLst/>
              <a:ahLst/>
              <a:cxnLst/>
              <a:rect l="l" t="t" r="r" b="b"/>
              <a:pathLst>
                <a:path w="5347" h="7644" extrusionOk="0">
                  <a:moveTo>
                    <a:pt x="2673" y="0"/>
                  </a:moveTo>
                  <a:cubicBezTo>
                    <a:pt x="1196" y="0"/>
                    <a:pt x="1" y="1407"/>
                    <a:pt x="1" y="3376"/>
                  </a:cubicBezTo>
                  <a:cubicBezTo>
                    <a:pt x="1" y="5346"/>
                    <a:pt x="1196" y="7643"/>
                    <a:pt x="2673" y="7643"/>
                  </a:cubicBezTo>
                  <a:cubicBezTo>
                    <a:pt x="4150" y="7643"/>
                    <a:pt x="5346" y="5346"/>
                    <a:pt x="5346" y="3376"/>
                  </a:cubicBezTo>
                  <a:cubicBezTo>
                    <a:pt x="5346" y="1407"/>
                    <a:pt x="4150" y="0"/>
                    <a:pt x="2673" y="0"/>
                  </a:cubicBezTo>
                  <a:close/>
                </a:path>
              </a:pathLst>
            </a:custGeom>
            <a:solidFill>
              <a:srgbClr val="F9BA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1905975" y="1316575"/>
              <a:ext cx="77975" cy="191100"/>
            </a:xfrm>
            <a:custGeom>
              <a:avLst/>
              <a:gdLst/>
              <a:ahLst/>
              <a:cxnLst/>
              <a:rect l="l" t="t" r="r" b="b"/>
              <a:pathLst>
                <a:path w="3119" h="7644" extrusionOk="0">
                  <a:moveTo>
                    <a:pt x="2673" y="0"/>
                  </a:moveTo>
                  <a:cubicBezTo>
                    <a:pt x="1196" y="0"/>
                    <a:pt x="1" y="1407"/>
                    <a:pt x="1" y="3376"/>
                  </a:cubicBezTo>
                  <a:cubicBezTo>
                    <a:pt x="1" y="5346"/>
                    <a:pt x="1196" y="7643"/>
                    <a:pt x="2673" y="7643"/>
                  </a:cubicBezTo>
                  <a:cubicBezTo>
                    <a:pt x="2814" y="7643"/>
                    <a:pt x="2978" y="7620"/>
                    <a:pt x="3119" y="7573"/>
                  </a:cubicBezTo>
                  <a:cubicBezTo>
                    <a:pt x="1876" y="7151"/>
                    <a:pt x="915" y="5135"/>
                    <a:pt x="915" y="3376"/>
                  </a:cubicBezTo>
                  <a:cubicBezTo>
                    <a:pt x="915" y="1618"/>
                    <a:pt x="1876" y="305"/>
                    <a:pt x="3119" y="47"/>
                  </a:cubicBezTo>
                  <a:cubicBezTo>
                    <a:pt x="2978" y="0"/>
                    <a:pt x="2814" y="0"/>
                    <a:pt x="2673" y="0"/>
                  </a:cubicBezTo>
                  <a:close/>
                </a:path>
              </a:pathLst>
            </a:custGeom>
            <a:solidFill>
              <a:srgbClr val="FC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1871400" y="1278475"/>
              <a:ext cx="202825" cy="110800"/>
            </a:xfrm>
            <a:custGeom>
              <a:avLst/>
              <a:gdLst/>
              <a:ahLst/>
              <a:cxnLst/>
              <a:rect l="l" t="t" r="r" b="b"/>
              <a:pathLst>
                <a:path w="8113" h="4432" extrusionOk="0">
                  <a:moveTo>
                    <a:pt x="4056" y="0"/>
                  </a:moveTo>
                  <a:cubicBezTo>
                    <a:pt x="1008" y="0"/>
                    <a:pt x="0" y="2603"/>
                    <a:pt x="0" y="3001"/>
                  </a:cubicBezTo>
                  <a:cubicBezTo>
                    <a:pt x="0" y="3400"/>
                    <a:pt x="1079" y="4431"/>
                    <a:pt x="1079" y="4431"/>
                  </a:cubicBezTo>
                  <a:lnTo>
                    <a:pt x="7010" y="4431"/>
                  </a:lnTo>
                  <a:cubicBezTo>
                    <a:pt x="7010" y="4431"/>
                    <a:pt x="8112" y="3400"/>
                    <a:pt x="8112" y="3001"/>
                  </a:cubicBezTo>
                  <a:cubicBezTo>
                    <a:pt x="8112" y="2603"/>
                    <a:pt x="7081" y="0"/>
                    <a:pt x="4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1871400" y="1278475"/>
              <a:ext cx="101425" cy="110800"/>
            </a:xfrm>
            <a:custGeom>
              <a:avLst/>
              <a:gdLst/>
              <a:ahLst/>
              <a:cxnLst/>
              <a:rect l="l" t="t" r="r" b="b"/>
              <a:pathLst>
                <a:path w="4057" h="4432" extrusionOk="0">
                  <a:moveTo>
                    <a:pt x="4056" y="0"/>
                  </a:moveTo>
                  <a:cubicBezTo>
                    <a:pt x="1008" y="0"/>
                    <a:pt x="0" y="2603"/>
                    <a:pt x="0" y="3001"/>
                  </a:cubicBezTo>
                  <a:cubicBezTo>
                    <a:pt x="0" y="3400"/>
                    <a:pt x="1079" y="4431"/>
                    <a:pt x="1079" y="4431"/>
                  </a:cubicBezTo>
                  <a:lnTo>
                    <a:pt x="4056" y="4431"/>
                  </a:lnTo>
                  <a:lnTo>
                    <a:pt x="4056" y="2298"/>
                  </a:lnTo>
                  <a:cubicBezTo>
                    <a:pt x="3423" y="2298"/>
                    <a:pt x="2884" y="1782"/>
                    <a:pt x="2908" y="1149"/>
                  </a:cubicBezTo>
                  <a:cubicBezTo>
                    <a:pt x="2908" y="516"/>
                    <a:pt x="3423" y="0"/>
                    <a:pt x="4056" y="0"/>
                  </a:cubicBezTo>
                  <a:close/>
                </a:path>
              </a:pathLst>
            </a:custGeom>
            <a:solidFill>
              <a:srgbClr val="0B2140">
                <a:alpha val="6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2040775" y="1330050"/>
              <a:ext cx="12350" cy="84425"/>
            </a:xfrm>
            <a:custGeom>
              <a:avLst/>
              <a:gdLst/>
              <a:ahLst/>
              <a:cxnLst/>
              <a:rect l="l" t="t" r="r" b="b"/>
              <a:pathLst>
                <a:path w="494" h="3377" extrusionOk="0">
                  <a:moveTo>
                    <a:pt x="235" y="0"/>
                  </a:moveTo>
                  <a:cubicBezTo>
                    <a:pt x="95" y="0"/>
                    <a:pt x="1" y="118"/>
                    <a:pt x="1" y="258"/>
                  </a:cubicBezTo>
                  <a:lnTo>
                    <a:pt x="1" y="3376"/>
                  </a:lnTo>
                  <a:lnTo>
                    <a:pt x="493" y="3376"/>
                  </a:lnTo>
                  <a:lnTo>
                    <a:pt x="493" y="258"/>
                  </a:lnTo>
                  <a:cubicBezTo>
                    <a:pt x="493" y="118"/>
                    <a:pt x="376" y="0"/>
                    <a:pt x="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2040775" y="1386600"/>
              <a:ext cx="25250" cy="56050"/>
            </a:xfrm>
            <a:custGeom>
              <a:avLst/>
              <a:gdLst/>
              <a:ahLst/>
              <a:cxnLst/>
              <a:rect l="l" t="t" r="r" b="b"/>
              <a:pathLst>
                <a:path w="1010" h="2242" extrusionOk="0">
                  <a:moveTo>
                    <a:pt x="496" y="1"/>
                  </a:moveTo>
                  <a:cubicBezTo>
                    <a:pt x="259" y="1"/>
                    <a:pt x="24" y="153"/>
                    <a:pt x="1" y="458"/>
                  </a:cubicBezTo>
                  <a:lnTo>
                    <a:pt x="1" y="1747"/>
                  </a:lnTo>
                  <a:cubicBezTo>
                    <a:pt x="1" y="2029"/>
                    <a:pt x="235" y="2240"/>
                    <a:pt x="493" y="2240"/>
                  </a:cubicBezTo>
                  <a:cubicBezTo>
                    <a:pt x="506" y="2241"/>
                    <a:pt x="519" y="2241"/>
                    <a:pt x="532" y="2241"/>
                  </a:cubicBezTo>
                  <a:cubicBezTo>
                    <a:pt x="794" y="2241"/>
                    <a:pt x="987" y="2016"/>
                    <a:pt x="1009" y="1747"/>
                  </a:cubicBezTo>
                  <a:lnTo>
                    <a:pt x="1009" y="458"/>
                  </a:lnTo>
                  <a:cubicBezTo>
                    <a:pt x="974" y="153"/>
                    <a:pt x="734" y="1"/>
                    <a:pt x="4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1891900" y="1330050"/>
              <a:ext cx="12925" cy="84425"/>
            </a:xfrm>
            <a:custGeom>
              <a:avLst/>
              <a:gdLst/>
              <a:ahLst/>
              <a:cxnLst/>
              <a:rect l="l" t="t" r="r" b="b"/>
              <a:pathLst>
                <a:path w="517" h="3377" extrusionOk="0">
                  <a:moveTo>
                    <a:pt x="259" y="0"/>
                  </a:moveTo>
                  <a:cubicBezTo>
                    <a:pt x="118" y="0"/>
                    <a:pt x="1" y="118"/>
                    <a:pt x="24" y="258"/>
                  </a:cubicBezTo>
                  <a:lnTo>
                    <a:pt x="24" y="3376"/>
                  </a:lnTo>
                  <a:lnTo>
                    <a:pt x="517" y="3376"/>
                  </a:lnTo>
                  <a:lnTo>
                    <a:pt x="517" y="258"/>
                  </a:lnTo>
                  <a:cubicBezTo>
                    <a:pt x="517" y="118"/>
                    <a:pt x="399" y="0"/>
                    <a:pt x="2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1879600" y="1386600"/>
              <a:ext cx="25225" cy="56000"/>
            </a:xfrm>
            <a:custGeom>
              <a:avLst/>
              <a:gdLst/>
              <a:ahLst/>
              <a:cxnLst/>
              <a:rect l="l" t="t" r="r" b="b"/>
              <a:pathLst>
                <a:path w="1009" h="2240" extrusionOk="0">
                  <a:moveTo>
                    <a:pt x="496" y="1"/>
                  </a:moveTo>
                  <a:cubicBezTo>
                    <a:pt x="258" y="1"/>
                    <a:pt x="24" y="153"/>
                    <a:pt x="1" y="458"/>
                  </a:cubicBezTo>
                  <a:lnTo>
                    <a:pt x="1" y="1747"/>
                  </a:lnTo>
                  <a:cubicBezTo>
                    <a:pt x="1" y="2029"/>
                    <a:pt x="235" y="2240"/>
                    <a:pt x="516" y="2240"/>
                  </a:cubicBezTo>
                  <a:cubicBezTo>
                    <a:pt x="774" y="2240"/>
                    <a:pt x="985" y="2029"/>
                    <a:pt x="1009" y="1747"/>
                  </a:cubicBezTo>
                  <a:lnTo>
                    <a:pt x="1009" y="458"/>
                  </a:lnTo>
                  <a:cubicBezTo>
                    <a:pt x="974" y="153"/>
                    <a:pt x="733" y="1"/>
                    <a:pt x="4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1888400" y="1386075"/>
              <a:ext cx="168250" cy="70650"/>
            </a:xfrm>
            <a:custGeom>
              <a:avLst/>
              <a:gdLst/>
              <a:ahLst/>
              <a:cxnLst/>
              <a:rect l="l" t="t" r="r" b="b"/>
              <a:pathLst>
                <a:path w="6730" h="2826" extrusionOk="0">
                  <a:moveTo>
                    <a:pt x="1768" y="0"/>
                  </a:moveTo>
                  <a:cubicBezTo>
                    <a:pt x="1624" y="0"/>
                    <a:pt x="1466" y="10"/>
                    <a:pt x="1290" y="33"/>
                  </a:cubicBezTo>
                  <a:cubicBezTo>
                    <a:pt x="235" y="174"/>
                    <a:pt x="0" y="784"/>
                    <a:pt x="235" y="1698"/>
                  </a:cubicBezTo>
                  <a:cubicBezTo>
                    <a:pt x="432" y="2370"/>
                    <a:pt x="1047" y="2825"/>
                    <a:pt x="1726" y="2825"/>
                  </a:cubicBezTo>
                  <a:cubicBezTo>
                    <a:pt x="1853" y="2825"/>
                    <a:pt x="1981" y="2810"/>
                    <a:pt x="2110" y="2777"/>
                  </a:cubicBezTo>
                  <a:cubicBezTo>
                    <a:pt x="2509" y="2612"/>
                    <a:pt x="2931" y="2519"/>
                    <a:pt x="3376" y="2495"/>
                  </a:cubicBezTo>
                  <a:cubicBezTo>
                    <a:pt x="3798" y="2519"/>
                    <a:pt x="4220" y="2612"/>
                    <a:pt x="4619" y="2777"/>
                  </a:cubicBezTo>
                  <a:cubicBezTo>
                    <a:pt x="4748" y="2810"/>
                    <a:pt x="4877" y="2825"/>
                    <a:pt x="5003" y="2825"/>
                  </a:cubicBezTo>
                  <a:cubicBezTo>
                    <a:pt x="5683" y="2825"/>
                    <a:pt x="6301" y="2370"/>
                    <a:pt x="6518" y="1698"/>
                  </a:cubicBezTo>
                  <a:cubicBezTo>
                    <a:pt x="6729" y="784"/>
                    <a:pt x="6518" y="174"/>
                    <a:pt x="5440" y="33"/>
                  </a:cubicBezTo>
                  <a:lnTo>
                    <a:pt x="5463" y="33"/>
                  </a:lnTo>
                  <a:cubicBezTo>
                    <a:pt x="5287" y="10"/>
                    <a:pt x="5128" y="0"/>
                    <a:pt x="4983" y="0"/>
                  </a:cubicBezTo>
                  <a:cubicBezTo>
                    <a:pt x="4256" y="0"/>
                    <a:pt x="3865" y="244"/>
                    <a:pt x="3376" y="244"/>
                  </a:cubicBezTo>
                  <a:cubicBezTo>
                    <a:pt x="2868" y="244"/>
                    <a:pt x="2491" y="0"/>
                    <a:pt x="17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1903625" y="1398025"/>
              <a:ext cx="137775" cy="46350"/>
            </a:xfrm>
            <a:custGeom>
              <a:avLst/>
              <a:gdLst/>
              <a:ahLst/>
              <a:cxnLst/>
              <a:rect l="l" t="t" r="r" b="b"/>
              <a:pathLst>
                <a:path w="5511" h="1854" extrusionOk="0">
                  <a:moveTo>
                    <a:pt x="1150" y="1"/>
                  </a:moveTo>
                  <a:cubicBezTo>
                    <a:pt x="1009" y="1"/>
                    <a:pt x="868" y="24"/>
                    <a:pt x="751" y="48"/>
                  </a:cubicBezTo>
                  <a:cubicBezTo>
                    <a:pt x="517" y="48"/>
                    <a:pt x="282" y="142"/>
                    <a:pt x="118" y="306"/>
                  </a:cubicBezTo>
                  <a:cubicBezTo>
                    <a:pt x="24" y="564"/>
                    <a:pt x="1" y="845"/>
                    <a:pt x="95" y="1103"/>
                  </a:cubicBezTo>
                  <a:cubicBezTo>
                    <a:pt x="235" y="1548"/>
                    <a:pt x="657" y="1853"/>
                    <a:pt x="1150" y="1853"/>
                  </a:cubicBezTo>
                  <a:cubicBezTo>
                    <a:pt x="1220" y="1853"/>
                    <a:pt x="1290" y="1853"/>
                    <a:pt x="1361" y="1830"/>
                  </a:cubicBezTo>
                  <a:cubicBezTo>
                    <a:pt x="1806" y="1666"/>
                    <a:pt x="2275" y="1548"/>
                    <a:pt x="2767" y="1525"/>
                  </a:cubicBezTo>
                  <a:cubicBezTo>
                    <a:pt x="3236" y="1548"/>
                    <a:pt x="3729" y="1666"/>
                    <a:pt x="4174" y="1830"/>
                  </a:cubicBezTo>
                  <a:cubicBezTo>
                    <a:pt x="4244" y="1853"/>
                    <a:pt x="4315" y="1853"/>
                    <a:pt x="4385" y="1853"/>
                  </a:cubicBezTo>
                  <a:cubicBezTo>
                    <a:pt x="4854" y="1853"/>
                    <a:pt x="5276" y="1548"/>
                    <a:pt x="5417" y="1103"/>
                  </a:cubicBezTo>
                  <a:cubicBezTo>
                    <a:pt x="5510" y="845"/>
                    <a:pt x="5510" y="564"/>
                    <a:pt x="5417" y="306"/>
                  </a:cubicBezTo>
                  <a:cubicBezTo>
                    <a:pt x="5229" y="142"/>
                    <a:pt x="5018" y="48"/>
                    <a:pt x="4784" y="48"/>
                  </a:cubicBezTo>
                  <a:cubicBezTo>
                    <a:pt x="4643" y="24"/>
                    <a:pt x="4502" y="1"/>
                    <a:pt x="4385" y="1"/>
                  </a:cubicBezTo>
                  <a:cubicBezTo>
                    <a:pt x="4080" y="24"/>
                    <a:pt x="3799" y="48"/>
                    <a:pt x="3541" y="142"/>
                  </a:cubicBezTo>
                  <a:cubicBezTo>
                    <a:pt x="3283" y="224"/>
                    <a:pt x="3019" y="265"/>
                    <a:pt x="2759" y="265"/>
                  </a:cubicBezTo>
                  <a:cubicBezTo>
                    <a:pt x="2498" y="265"/>
                    <a:pt x="2240" y="224"/>
                    <a:pt x="1994" y="142"/>
                  </a:cubicBezTo>
                  <a:cubicBezTo>
                    <a:pt x="1712" y="48"/>
                    <a:pt x="1431" y="24"/>
                    <a:pt x="1150" y="1"/>
                  </a:cubicBezTo>
                  <a:close/>
                </a:path>
              </a:pathLst>
            </a:custGeom>
            <a:solidFill>
              <a:srgbClr val="FFFFFF">
                <a:alpha val="136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1956975" y="1402725"/>
              <a:ext cx="41625" cy="38125"/>
            </a:xfrm>
            <a:custGeom>
              <a:avLst/>
              <a:gdLst/>
              <a:ahLst/>
              <a:cxnLst/>
              <a:rect l="l" t="t" r="r" b="b"/>
              <a:pathLst>
                <a:path w="1665" h="1525" extrusionOk="0">
                  <a:moveTo>
                    <a:pt x="0" y="0"/>
                  </a:moveTo>
                  <a:lnTo>
                    <a:pt x="704" y="1337"/>
                  </a:lnTo>
                  <a:cubicBezTo>
                    <a:pt x="1032" y="1360"/>
                    <a:pt x="1360" y="1431"/>
                    <a:pt x="1665" y="1524"/>
                  </a:cubicBezTo>
                  <a:lnTo>
                    <a:pt x="891" y="71"/>
                  </a:lnTo>
                  <a:lnTo>
                    <a:pt x="633" y="71"/>
                  </a:lnTo>
                  <a:cubicBezTo>
                    <a:pt x="422" y="71"/>
                    <a:pt x="188" y="47"/>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2019100" y="1398625"/>
              <a:ext cx="22300" cy="33425"/>
            </a:xfrm>
            <a:custGeom>
              <a:avLst/>
              <a:gdLst/>
              <a:ahLst/>
              <a:cxnLst/>
              <a:rect l="l" t="t" r="r" b="b"/>
              <a:pathLst>
                <a:path w="892" h="1337" extrusionOk="0">
                  <a:moveTo>
                    <a:pt x="1" y="0"/>
                  </a:moveTo>
                  <a:lnTo>
                    <a:pt x="704" y="1337"/>
                  </a:lnTo>
                  <a:cubicBezTo>
                    <a:pt x="751" y="1243"/>
                    <a:pt x="774" y="1173"/>
                    <a:pt x="798" y="1079"/>
                  </a:cubicBezTo>
                  <a:cubicBezTo>
                    <a:pt x="891" y="821"/>
                    <a:pt x="891" y="540"/>
                    <a:pt x="774" y="282"/>
                  </a:cubicBezTo>
                  <a:cubicBezTo>
                    <a:pt x="610" y="118"/>
                    <a:pt x="376" y="24"/>
                    <a:pt x="141" y="24"/>
                  </a:cubicBezTo>
                  <a:lnTo>
                    <a:pt x="165" y="24"/>
                  </a:lnTo>
                  <a:cubicBezTo>
                    <a:pt x="94" y="0"/>
                    <a:pt x="47" y="0"/>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1993900" y="1399200"/>
              <a:ext cx="32250" cy="45175"/>
            </a:xfrm>
            <a:custGeom>
              <a:avLst/>
              <a:gdLst/>
              <a:ahLst/>
              <a:cxnLst/>
              <a:rect l="l" t="t" r="r" b="b"/>
              <a:pathLst>
                <a:path w="1290" h="1807" extrusionOk="0">
                  <a:moveTo>
                    <a:pt x="399" y="1"/>
                  </a:moveTo>
                  <a:cubicBezTo>
                    <a:pt x="258" y="1"/>
                    <a:pt x="141" y="48"/>
                    <a:pt x="0" y="71"/>
                  </a:cubicBezTo>
                  <a:lnTo>
                    <a:pt x="938" y="1806"/>
                  </a:lnTo>
                  <a:cubicBezTo>
                    <a:pt x="1055" y="1783"/>
                    <a:pt x="1173" y="1736"/>
                    <a:pt x="1290" y="1689"/>
                  </a:cubicBezTo>
                  <a:lnTo>
                    <a:pt x="3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1934100" y="1398025"/>
              <a:ext cx="31100" cy="40475"/>
            </a:xfrm>
            <a:custGeom>
              <a:avLst/>
              <a:gdLst/>
              <a:ahLst/>
              <a:cxnLst/>
              <a:rect l="l" t="t" r="r" b="b"/>
              <a:pathLst>
                <a:path w="1244" h="1619" extrusionOk="0">
                  <a:moveTo>
                    <a:pt x="1" y="1"/>
                  </a:moveTo>
                  <a:lnTo>
                    <a:pt x="845" y="1619"/>
                  </a:lnTo>
                  <a:cubicBezTo>
                    <a:pt x="986" y="1595"/>
                    <a:pt x="1103" y="1572"/>
                    <a:pt x="1244" y="1548"/>
                  </a:cubicBezTo>
                  <a:lnTo>
                    <a:pt x="446" y="48"/>
                  </a:lnTo>
                  <a:cubicBezTo>
                    <a:pt x="282" y="24"/>
                    <a:pt x="142" y="2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1906575" y="1399200"/>
              <a:ext cx="38700" cy="45175"/>
            </a:xfrm>
            <a:custGeom>
              <a:avLst/>
              <a:gdLst/>
              <a:ahLst/>
              <a:cxnLst/>
              <a:rect l="l" t="t" r="r" b="b"/>
              <a:pathLst>
                <a:path w="1548" h="1807" extrusionOk="0">
                  <a:moveTo>
                    <a:pt x="633" y="1"/>
                  </a:moveTo>
                  <a:cubicBezTo>
                    <a:pt x="399" y="1"/>
                    <a:pt x="164" y="95"/>
                    <a:pt x="0" y="259"/>
                  </a:cubicBezTo>
                  <a:lnTo>
                    <a:pt x="797" y="1783"/>
                  </a:lnTo>
                  <a:cubicBezTo>
                    <a:pt x="868" y="1806"/>
                    <a:pt x="961" y="1806"/>
                    <a:pt x="1032" y="1806"/>
                  </a:cubicBezTo>
                  <a:cubicBezTo>
                    <a:pt x="1102" y="1806"/>
                    <a:pt x="1172" y="1806"/>
                    <a:pt x="1243" y="1783"/>
                  </a:cubicBezTo>
                  <a:lnTo>
                    <a:pt x="1547" y="1689"/>
                  </a:lnTo>
                  <a:lnTo>
                    <a:pt x="6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1"/>
            <p:cNvSpPr/>
            <p:nvPr/>
          </p:nvSpPr>
          <p:spPr>
            <a:xfrm>
              <a:off x="1924725" y="1517600"/>
              <a:ext cx="48100" cy="61575"/>
            </a:xfrm>
            <a:custGeom>
              <a:avLst/>
              <a:gdLst/>
              <a:ahLst/>
              <a:cxnLst/>
              <a:rect l="l" t="t" r="r" b="b"/>
              <a:pathLst>
                <a:path w="1924" h="2463" extrusionOk="0">
                  <a:moveTo>
                    <a:pt x="493" y="1"/>
                  </a:moveTo>
                  <a:lnTo>
                    <a:pt x="1" y="540"/>
                  </a:lnTo>
                  <a:cubicBezTo>
                    <a:pt x="1" y="540"/>
                    <a:pt x="634" y="2462"/>
                    <a:pt x="1009" y="2462"/>
                  </a:cubicBezTo>
                  <a:cubicBezTo>
                    <a:pt x="1361" y="2462"/>
                    <a:pt x="1923" y="1454"/>
                    <a:pt x="1923" y="1454"/>
                  </a:cubicBezTo>
                  <a:lnTo>
                    <a:pt x="4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1"/>
            <p:cNvSpPr/>
            <p:nvPr/>
          </p:nvSpPr>
          <p:spPr>
            <a:xfrm>
              <a:off x="1972800" y="1517600"/>
              <a:ext cx="47500" cy="61575"/>
            </a:xfrm>
            <a:custGeom>
              <a:avLst/>
              <a:gdLst/>
              <a:ahLst/>
              <a:cxnLst/>
              <a:rect l="l" t="t" r="r" b="b"/>
              <a:pathLst>
                <a:path w="1900" h="2463" extrusionOk="0">
                  <a:moveTo>
                    <a:pt x="1431" y="1"/>
                  </a:moveTo>
                  <a:lnTo>
                    <a:pt x="0" y="1454"/>
                  </a:lnTo>
                  <a:cubicBezTo>
                    <a:pt x="0" y="1454"/>
                    <a:pt x="563" y="2462"/>
                    <a:pt x="915" y="2462"/>
                  </a:cubicBezTo>
                  <a:cubicBezTo>
                    <a:pt x="1266" y="2462"/>
                    <a:pt x="1899" y="540"/>
                    <a:pt x="1899" y="540"/>
                  </a:cubicBezTo>
                  <a:lnTo>
                    <a:pt x="14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2080650" y="1614075"/>
              <a:ext cx="17600" cy="35425"/>
            </a:xfrm>
            <a:custGeom>
              <a:avLst/>
              <a:gdLst/>
              <a:ahLst/>
              <a:cxnLst/>
              <a:rect l="l" t="t" r="r" b="b"/>
              <a:pathLst>
                <a:path w="704" h="1417" extrusionOk="0">
                  <a:moveTo>
                    <a:pt x="550" y="0"/>
                  </a:moveTo>
                  <a:cubicBezTo>
                    <a:pt x="485" y="0"/>
                    <a:pt x="420" y="42"/>
                    <a:pt x="399" y="127"/>
                  </a:cubicBezTo>
                  <a:lnTo>
                    <a:pt x="0" y="1417"/>
                  </a:lnTo>
                  <a:cubicBezTo>
                    <a:pt x="258" y="1276"/>
                    <a:pt x="493" y="1112"/>
                    <a:pt x="704" y="948"/>
                  </a:cubicBezTo>
                  <a:lnTo>
                    <a:pt x="704" y="174"/>
                  </a:lnTo>
                  <a:cubicBezTo>
                    <a:pt x="704" y="59"/>
                    <a:pt x="627"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1846775" y="1614075"/>
              <a:ext cx="17600" cy="35425"/>
            </a:xfrm>
            <a:custGeom>
              <a:avLst/>
              <a:gdLst/>
              <a:ahLst/>
              <a:cxnLst/>
              <a:rect l="l" t="t" r="r" b="b"/>
              <a:pathLst>
                <a:path w="704" h="1417" extrusionOk="0">
                  <a:moveTo>
                    <a:pt x="167" y="0"/>
                  </a:moveTo>
                  <a:cubicBezTo>
                    <a:pt x="84" y="0"/>
                    <a:pt x="1" y="59"/>
                    <a:pt x="1" y="174"/>
                  </a:cubicBezTo>
                  <a:lnTo>
                    <a:pt x="1" y="948"/>
                  </a:lnTo>
                  <a:cubicBezTo>
                    <a:pt x="235" y="1112"/>
                    <a:pt x="470" y="1276"/>
                    <a:pt x="704" y="1417"/>
                  </a:cubicBezTo>
                  <a:lnTo>
                    <a:pt x="329" y="127"/>
                  </a:lnTo>
                  <a:cubicBezTo>
                    <a:pt x="307" y="42"/>
                    <a:pt x="237"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1898350" y="1336050"/>
              <a:ext cx="148900" cy="78575"/>
            </a:xfrm>
            <a:custGeom>
              <a:avLst/>
              <a:gdLst/>
              <a:ahLst/>
              <a:cxnLst/>
              <a:rect l="l" t="t" r="r" b="b"/>
              <a:pathLst>
                <a:path w="5956" h="3143" extrusionOk="0">
                  <a:moveTo>
                    <a:pt x="2975" y="1"/>
                  </a:moveTo>
                  <a:cubicBezTo>
                    <a:pt x="2679" y="1"/>
                    <a:pt x="2380" y="30"/>
                    <a:pt x="2087" y="89"/>
                  </a:cubicBezTo>
                  <a:cubicBezTo>
                    <a:pt x="892" y="346"/>
                    <a:pt x="1" y="1425"/>
                    <a:pt x="1" y="2667"/>
                  </a:cubicBezTo>
                  <a:cubicBezTo>
                    <a:pt x="1" y="2944"/>
                    <a:pt x="232" y="3143"/>
                    <a:pt x="485" y="3143"/>
                  </a:cubicBezTo>
                  <a:cubicBezTo>
                    <a:pt x="511" y="3143"/>
                    <a:pt x="537" y="3141"/>
                    <a:pt x="563" y="3136"/>
                  </a:cubicBezTo>
                  <a:cubicBezTo>
                    <a:pt x="1361" y="2949"/>
                    <a:pt x="2158" y="2855"/>
                    <a:pt x="2978" y="2832"/>
                  </a:cubicBezTo>
                  <a:cubicBezTo>
                    <a:pt x="3775" y="2855"/>
                    <a:pt x="4573" y="2949"/>
                    <a:pt x="5370" y="3136"/>
                  </a:cubicBezTo>
                  <a:cubicBezTo>
                    <a:pt x="5396" y="3141"/>
                    <a:pt x="5422" y="3143"/>
                    <a:pt x="5449" y="3143"/>
                  </a:cubicBezTo>
                  <a:cubicBezTo>
                    <a:pt x="5701" y="3143"/>
                    <a:pt x="5932" y="2944"/>
                    <a:pt x="5932" y="2667"/>
                  </a:cubicBezTo>
                  <a:lnTo>
                    <a:pt x="5956" y="2667"/>
                  </a:lnTo>
                  <a:cubicBezTo>
                    <a:pt x="5956" y="1425"/>
                    <a:pt x="5065" y="346"/>
                    <a:pt x="3846" y="89"/>
                  </a:cubicBezTo>
                  <a:cubicBezTo>
                    <a:pt x="3564" y="30"/>
                    <a:pt x="3271" y="1"/>
                    <a:pt x="29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1898350" y="1335900"/>
              <a:ext cx="74475" cy="78725"/>
            </a:xfrm>
            <a:custGeom>
              <a:avLst/>
              <a:gdLst/>
              <a:ahLst/>
              <a:cxnLst/>
              <a:rect l="l" t="t" r="r" b="b"/>
              <a:pathLst>
                <a:path w="2979" h="3149" extrusionOk="0">
                  <a:moveTo>
                    <a:pt x="2978" y="1"/>
                  </a:moveTo>
                  <a:cubicBezTo>
                    <a:pt x="2674" y="1"/>
                    <a:pt x="2392" y="24"/>
                    <a:pt x="2087" y="95"/>
                  </a:cubicBezTo>
                  <a:cubicBezTo>
                    <a:pt x="868" y="352"/>
                    <a:pt x="1" y="1431"/>
                    <a:pt x="1" y="2673"/>
                  </a:cubicBezTo>
                  <a:cubicBezTo>
                    <a:pt x="1" y="2950"/>
                    <a:pt x="232" y="3149"/>
                    <a:pt x="485" y="3149"/>
                  </a:cubicBezTo>
                  <a:cubicBezTo>
                    <a:pt x="511" y="3149"/>
                    <a:pt x="537" y="3147"/>
                    <a:pt x="563" y="3142"/>
                  </a:cubicBezTo>
                  <a:lnTo>
                    <a:pt x="1243" y="3002"/>
                  </a:lnTo>
                  <a:cubicBezTo>
                    <a:pt x="1173" y="1642"/>
                    <a:pt x="1830" y="1"/>
                    <a:pt x="29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2695;p61"/>
          <p:cNvGrpSpPr/>
          <p:nvPr/>
        </p:nvGrpSpPr>
        <p:grpSpPr>
          <a:xfrm>
            <a:off x="983437" y="3704085"/>
            <a:ext cx="539467" cy="539376"/>
            <a:chOff x="10330322" y="2087452"/>
            <a:chExt cx="662492" cy="662380"/>
          </a:xfrm>
        </p:grpSpPr>
        <p:sp>
          <p:nvSpPr>
            <p:cNvPr id="2696" name="Google Shape;2696;p61"/>
            <p:cNvSpPr/>
            <p:nvPr/>
          </p:nvSpPr>
          <p:spPr>
            <a:xfrm>
              <a:off x="10330322" y="2087452"/>
              <a:ext cx="662492" cy="520617"/>
            </a:xfrm>
            <a:custGeom>
              <a:avLst/>
              <a:gdLst/>
              <a:ahLst/>
              <a:cxnLst/>
              <a:rect l="l" t="t" r="r" b="b"/>
              <a:pathLst>
                <a:path w="41503" h="32615" extrusionOk="0">
                  <a:moveTo>
                    <a:pt x="20752" y="0"/>
                  </a:moveTo>
                  <a:cubicBezTo>
                    <a:pt x="9297" y="0"/>
                    <a:pt x="7" y="9290"/>
                    <a:pt x="7" y="20751"/>
                  </a:cubicBezTo>
                  <a:cubicBezTo>
                    <a:pt x="1" y="24991"/>
                    <a:pt x="1304" y="29133"/>
                    <a:pt x="3735" y="32614"/>
                  </a:cubicBezTo>
                  <a:lnTo>
                    <a:pt x="37769" y="32614"/>
                  </a:lnTo>
                  <a:cubicBezTo>
                    <a:pt x="40200" y="29133"/>
                    <a:pt x="41503" y="24991"/>
                    <a:pt x="41496" y="20751"/>
                  </a:cubicBezTo>
                  <a:cubicBezTo>
                    <a:pt x="41496" y="9290"/>
                    <a:pt x="32213" y="0"/>
                    <a:pt x="20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1"/>
            <p:cNvSpPr/>
            <p:nvPr/>
          </p:nvSpPr>
          <p:spPr>
            <a:xfrm>
              <a:off x="10389926" y="2126352"/>
              <a:ext cx="543284" cy="623479"/>
            </a:xfrm>
            <a:custGeom>
              <a:avLst/>
              <a:gdLst/>
              <a:ahLst/>
              <a:cxnLst/>
              <a:rect l="l" t="t" r="r" b="b"/>
              <a:pathLst>
                <a:path w="34035" h="39059" extrusionOk="0">
                  <a:moveTo>
                    <a:pt x="17018" y="1"/>
                  </a:moveTo>
                  <a:lnTo>
                    <a:pt x="4474" y="1790"/>
                  </a:lnTo>
                  <a:lnTo>
                    <a:pt x="1" y="2432"/>
                  </a:lnTo>
                  <a:lnTo>
                    <a:pt x="1" y="30177"/>
                  </a:lnTo>
                  <a:cubicBezTo>
                    <a:pt x="3884" y="35740"/>
                    <a:pt x="10237" y="39059"/>
                    <a:pt x="17018" y="39059"/>
                  </a:cubicBezTo>
                  <a:cubicBezTo>
                    <a:pt x="23805" y="39059"/>
                    <a:pt x="30158" y="35740"/>
                    <a:pt x="34035" y="30177"/>
                  </a:cubicBezTo>
                  <a:lnTo>
                    <a:pt x="34035" y="2432"/>
                  </a:lnTo>
                  <a:lnTo>
                    <a:pt x="29568" y="1790"/>
                  </a:lnTo>
                  <a:lnTo>
                    <a:pt x="17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1"/>
            <p:cNvSpPr/>
            <p:nvPr/>
          </p:nvSpPr>
          <p:spPr>
            <a:xfrm>
              <a:off x="10389926" y="2150360"/>
              <a:ext cx="543284" cy="599472"/>
            </a:xfrm>
            <a:custGeom>
              <a:avLst/>
              <a:gdLst/>
              <a:ahLst/>
              <a:cxnLst/>
              <a:rect l="l" t="t" r="r" b="b"/>
              <a:pathLst>
                <a:path w="34035" h="37555" extrusionOk="0">
                  <a:moveTo>
                    <a:pt x="6457" y="1"/>
                  </a:moveTo>
                  <a:lnTo>
                    <a:pt x="4474" y="286"/>
                  </a:lnTo>
                  <a:lnTo>
                    <a:pt x="1" y="928"/>
                  </a:lnTo>
                  <a:lnTo>
                    <a:pt x="1" y="28673"/>
                  </a:lnTo>
                  <a:cubicBezTo>
                    <a:pt x="3884" y="34236"/>
                    <a:pt x="10237" y="37555"/>
                    <a:pt x="17018" y="37555"/>
                  </a:cubicBezTo>
                  <a:cubicBezTo>
                    <a:pt x="23805" y="37555"/>
                    <a:pt x="30158" y="34236"/>
                    <a:pt x="34035" y="28673"/>
                  </a:cubicBezTo>
                  <a:cubicBezTo>
                    <a:pt x="18800" y="28673"/>
                    <a:pt x="6457" y="16324"/>
                    <a:pt x="6457" y="1096"/>
                  </a:cubicBezTo>
                  <a:lnTo>
                    <a:pt x="6457" y="1"/>
                  </a:ln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10389926" y="2087547"/>
              <a:ext cx="543284" cy="77626"/>
            </a:xfrm>
            <a:custGeom>
              <a:avLst/>
              <a:gdLst/>
              <a:ahLst/>
              <a:cxnLst/>
              <a:rect l="l" t="t" r="r" b="b"/>
              <a:pathLst>
                <a:path w="34035" h="4863" extrusionOk="0">
                  <a:moveTo>
                    <a:pt x="1621" y="1"/>
                  </a:moveTo>
                  <a:cubicBezTo>
                    <a:pt x="727" y="1"/>
                    <a:pt x="1" y="720"/>
                    <a:pt x="1" y="1621"/>
                  </a:cubicBezTo>
                  <a:lnTo>
                    <a:pt x="1" y="4863"/>
                  </a:lnTo>
                  <a:lnTo>
                    <a:pt x="34035" y="4863"/>
                  </a:lnTo>
                  <a:lnTo>
                    <a:pt x="34035" y="1621"/>
                  </a:lnTo>
                  <a:cubicBezTo>
                    <a:pt x="34035" y="720"/>
                    <a:pt x="33309" y="1"/>
                    <a:pt x="32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10389926" y="2087547"/>
              <a:ext cx="101633" cy="77626"/>
            </a:xfrm>
            <a:custGeom>
              <a:avLst/>
              <a:gdLst/>
              <a:ahLst/>
              <a:cxnLst/>
              <a:rect l="l" t="t" r="r" b="b"/>
              <a:pathLst>
                <a:path w="6367" h="4863" extrusionOk="0">
                  <a:moveTo>
                    <a:pt x="1621" y="1"/>
                  </a:moveTo>
                  <a:cubicBezTo>
                    <a:pt x="727" y="1"/>
                    <a:pt x="1" y="720"/>
                    <a:pt x="1" y="1621"/>
                  </a:cubicBezTo>
                  <a:lnTo>
                    <a:pt x="1" y="4863"/>
                  </a:lnTo>
                  <a:lnTo>
                    <a:pt x="6367" y="4863"/>
                  </a:lnTo>
                  <a:cubicBezTo>
                    <a:pt x="5919" y="4863"/>
                    <a:pt x="5556" y="4500"/>
                    <a:pt x="5556" y="4052"/>
                  </a:cubicBezTo>
                  <a:cubicBezTo>
                    <a:pt x="5556" y="3599"/>
                    <a:pt x="5919" y="3242"/>
                    <a:pt x="6367" y="3242"/>
                  </a:cubicBezTo>
                  <a:lnTo>
                    <a:pt x="6367" y="1621"/>
                  </a:lnTo>
                  <a:cubicBezTo>
                    <a:pt x="5919" y="1621"/>
                    <a:pt x="5556" y="1258"/>
                    <a:pt x="5556" y="811"/>
                  </a:cubicBezTo>
                  <a:cubicBezTo>
                    <a:pt x="5556" y="357"/>
                    <a:pt x="5919" y="1"/>
                    <a:pt x="6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10865322" y="2113423"/>
              <a:ext cx="25875" cy="25891"/>
            </a:xfrm>
            <a:custGeom>
              <a:avLst/>
              <a:gdLst/>
              <a:ahLst/>
              <a:cxnLst/>
              <a:rect l="l" t="t" r="r" b="b"/>
              <a:pathLst>
                <a:path w="1621" h="1622" extrusionOk="0">
                  <a:moveTo>
                    <a:pt x="810" y="0"/>
                  </a:moveTo>
                  <a:cubicBezTo>
                    <a:pt x="363" y="0"/>
                    <a:pt x="0" y="357"/>
                    <a:pt x="0" y="811"/>
                  </a:cubicBezTo>
                  <a:cubicBezTo>
                    <a:pt x="0" y="1258"/>
                    <a:pt x="363" y="1621"/>
                    <a:pt x="810" y="1621"/>
                  </a:cubicBezTo>
                  <a:cubicBezTo>
                    <a:pt x="1258" y="1621"/>
                    <a:pt x="1621" y="1258"/>
                    <a:pt x="1621" y="811"/>
                  </a:cubicBezTo>
                  <a:cubicBezTo>
                    <a:pt x="1621" y="357"/>
                    <a:pt x="1258" y="0"/>
                    <a:pt x="8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10820100" y="2113423"/>
              <a:ext cx="25875" cy="25891"/>
            </a:xfrm>
            <a:custGeom>
              <a:avLst/>
              <a:gdLst/>
              <a:ahLst/>
              <a:cxnLst/>
              <a:rect l="l" t="t" r="r" b="b"/>
              <a:pathLst>
                <a:path w="1621" h="1622" extrusionOk="0">
                  <a:moveTo>
                    <a:pt x="810" y="0"/>
                  </a:moveTo>
                  <a:cubicBezTo>
                    <a:pt x="357" y="0"/>
                    <a:pt x="0" y="357"/>
                    <a:pt x="0" y="811"/>
                  </a:cubicBezTo>
                  <a:cubicBezTo>
                    <a:pt x="0" y="1258"/>
                    <a:pt x="357" y="1621"/>
                    <a:pt x="810" y="1621"/>
                  </a:cubicBezTo>
                  <a:cubicBezTo>
                    <a:pt x="1258" y="1621"/>
                    <a:pt x="1621" y="1258"/>
                    <a:pt x="1621" y="811"/>
                  </a:cubicBezTo>
                  <a:cubicBezTo>
                    <a:pt x="1621" y="357"/>
                    <a:pt x="1258"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10774766" y="2113423"/>
              <a:ext cx="25891" cy="25891"/>
            </a:xfrm>
            <a:custGeom>
              <a:avLst/>
              <a:gdLst/>
              <a:ahLst/>
              <a:cxnLst/>
              <a:rect l="l" t="t" r="r" b="b"/>
              <a:pathLst>
                <a:path w="1622" h="1622" extrusionOk="0">
                  <a:moveTo>
                    <a:pt x="811" y="0"/>
                  </a:moveTo>
                  <a:cubicBezTo>
                    <a:pt x="364" y="0"/>
                    <a:pt x="1" y="357"/>
                    <a:pt x="1" y="811"/>
                  </a:cubicBezTo>
                  <a:cubicBezTo>
                    <a:pt x="1" y="1258"/>
                    <a:pt x="364" y="1621"/>
                    <a:pt x="811" y="1621"/>
                  </a:cubicBezTo>
                  <a:cubicBezTo>
                    <a:pt x="1258" y="1621"/>
                    <a:pt x="1621" y="1258"/>
                    <a:pt x="1621" y="811"/>
                  </a:cubicBezTo>
                  <a:cubicBezTo>
                    <a:pt x="1621" y="357"/>
                    <a:pt x="1258" y="0"/>
                    <a:pt x="8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1"/>
            <p:cNvSpPr/>
            <p:nvPr/>
          </p:nvSpPr>
          <p:spPr>
            <a:xfrm>
              <a:off x="10432051" y="2113423"/>
              <a:ext cx="303926" cy="25891"/>
            </a:xfrm>
            <a:custGeom>
              <a:avLst/>
              <a:gdLst/>
              <a:ahLst/>
              <a:cxnLst/>
              <a:rect l="l" t="t" r="r" b="b"/>
              <a:pathLst>
                <a:path w="19040" h="1622" extrusionOk="0">
                  <a:moveTo>
                    <a:pt x="810" y="0"/>
                  </a:moveTo>
                  <a:cubicBezTo>
                    <a:pt x="357" y="0"/>
                    <a:pt x="0" y="357"/>
                    <a:pt x="0" y="811"/>
                  </a:cubicBezTo>
                  <a:cubicBezTo>
                    <a:pt x="0" y="1258"/>
                    <a:pt x="357" y="1621"/>
                    <a:pt x="810" y="1621"/>
                  </a:cubicBezTo>
                  <a:lnTo>
                    <a:pt x="18229" y="1621"/>
                  </a:lnTo>
                  <a:cubicBezTo>
                    <a:pt x="18677" y="1621"/>
                    <a:pt x="19040" y="1258"/>
                    <a:pt x="19040" y="811"/>
                  </a:cubicBezTo>
                  <a:cubicBezTo>
                    <a:pt x="19040" y="357"/>
                    <a:pt x="18677" y="0"/>
                    <a:pt x="18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1"/>
            <p:cNvSpPr/>
            <p:nvPr/>
          </p:nvSpPr>
          <p:spPr>
            <a:xfrm>
              <a:off x="10512870" y="2207170"/>
              <a:ext cx="297509" cy="297525"/>
            </a:xfrm>
            <a:custGeom>
              <a:avLst/>
              <a:gdLst/>
              <a:ahLst/>
              <a:cxnLst/>
              <a:rect l="l" t="t" r="r" b="b"/>
              <a:pathLst>
                <a:path w="18638" h="18639" extrusionOk="0">
                  <a:moveTo>
                    <a:pt x="9316" y="1"/>
                  </a:moveTo>
                  <a:cubicBezTo>
                    <a:pt x="4168" y="1"/>
                    <a:pt x="0" y="4169"/>
                    <a:pt x="0" y="9316"/>
                  </a:cubicBezTo>
                  <a:cubicBezTo>
                    <a:pt x="0" y="14463"/>
                    <a:pt x="4168" y="18638"/>
                    <a:pt x="9316" y="18638"/>
                  </a:cubicBezTo>
                  <a:cubicBezTo>
                    <a:pt x="14463" y="18638"/>
                    <a:pt x="18638" y="14463"/>
                    <a:pt x="18638" y="9316"/>
                  </a:cubicBezTo>
                  <a:cubicBezTo>
                    <a:pt x="18638" y="4169"/>
                    <a:pt x="14463" y="1"/>
                    <a:pt x="9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10522686" y="2226517"/>
              <a:ext cx="277859" cy="215669"/>
            </a:xfrm>
            <a:custGeom>
              <a:avLst/>
              <a:gdLst/>
              <a:ahLst/>
              <a:cxnLst/>
              <a:rect l="l" t="t" r="r" b="b"/>
              <a:pathLst>
                <a:path w="17407" h="13511" extrusionOk="0">
                  <a:moveTo>
                    <a:pt x="8701" y="1"/>
                  </a:moveTo>
                  <a:cubicBezTo>
                    <a:pt x="5505" y="1"/>
                    <a:pt x="2607" y="1881"/>
                    <a:pt x="1304" y="4798"/>
                  </a:cubicBezTo>
                  <a:cubicBezTo>
                    <a:pt x="1" y="7722"/>
                    <a:pt x="533" y="11132"/>
                    <a:pt x="2665" y="13511"/>
                  </a:cubicBezTo>
                  <a:lnTo>
                    <a:pt x="14743" y="13511"/>
                  </a:lnTo>
                  <a:cubicBezTo>
                    <a:pt x="16869" y="11132"/>
                    <a:pt x="17407" y="7722"/>
                    <a:pt x="16097" y="4798"/>
                  </a:cubicBezTo>
                  <a:cubicBezTo>
                    <a:pt x="14794" y="1881"/>
                    <a:pt x="11897" y="1"/>
                    <a:pt x="8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10565227" y="2336115"/>
              <a:ext cx="192795" cy="149154"/>
            </a:xfrm>
            <a:custGeom>
              <a:avLst/>
              <a:gdLst/>
              <a:ahLst/>
              <a:cxnLst/>
              <a:rect l="l" t="t" r="r" b="b"/>
              <a:pathLst>
                <a:path w="12078" h="9344" extrusionOk="0">
                  <a:moveTo>
                    <a:pt x="4655" y="0"/>
                  </a:moveTo>
                  <a:lnTo>
                    <a:pt x="4655" y="3546"/>
                  </a:lnTo>
                  <a:cubicBezTo>
                    <a:pt x="4655" y="3546"/>
                    <a:pt x="1640" y="4045"/>
                    <a:pt x="940" y="4661"/>
                  </a:cubicBezTo>
                  <a:cubicBezTo>
                    <a:pt x="655" y="4914"/>
                    <a:pt x="311" y="5750"/>
                    <a:pt x="0" y="6645"/>
                  </a:cubicBezTo>
                  <a:cubicBezTo>
                    <a:pt x="1611" y="8444"/>
                    <a:pt x="3825" y="9343"/>
                    <a:pt x="6039" y="9343"/>
                  </a:cubicBezTo>
                  <a:cubicBezTo>
                    <a:pt x="8253" y="9343"/>
                    <a:pt x="10467" y="8444"/>
                    <a:pt x="12078" y="6645"/>
                  </a:cubicBezTo>
                  <a:cubicBezTo>
                    <a:pt x="11766" y="5750"/>
                    <a:pt x="11423" y="4914"/>
                    <a:pt x="11131" y="4661"/>
                  </a:cubicBezTo>
                  <a:cubicBezTo>
                    <a:pt x="10437" y="4045"/>
                    <a:pt x="7423" y="3546"/>
                    <a:pt x="7423" y="3546"/>
                  </a:cubicBezTo>
                  <a:lnTo>
                    <a:pt x="74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10565227" y="2401195"/>
              <a:ext cx="162897" cy="84106"/>
            </a:xfrm>
            <a:custGeom>
              <a:avLst/>
              <a:gdLst/>
              <a:ahLst/>
              <a:cxnLst/>
              <a:rect l="l" t="t" r="r" b="b"/>
              <a:pathLst>
                <a:path w="10205" h="5269" extrusionOk="0">
                  <a:moveTo>
                    <a:pt x="2269" y="1"/>
                  </a:moveTo>
                  <a:cubicBezTo>
                    <a:pt x="1699" y="169"/>
                    <a:pt x="1180" y="370"/>
                    <a:pt x="940" y="584"/>
                  </a:cubicBezTo>
                  <a:cubicBezTo>
                    <a:pt x="655" y="837"/>
                    <a:pt x="305" y="1673"/>
                    <a:pt x="0" y="2568"/>
                  </a:cubicBezTo>
                  <a:cubicBezTo>
                    <a:pt x="1584" y="4338"/>
                    <a:pt x="3797" y="5268"/>
                    <a:pt x="6038" y="5268"/>
                  </a:cubicBezTo>
                  <a:cubicBezTo>
                    <a:pt x="7467" y="5268"/>
                    <a:pt x="8907" y="4890"/>
                    <a:pt x="10204" y="4111"/>
                  </a:cubicBezTo>
                  <a:lnTo>
                    <a:pt x="10204" y="4111"/>
                  </a:lnTo>
                  <a:cubicBezTo>
                    <a:pt x="9919" y="4143"/>
                    <a:pt x="9634" y="4156"/>
                    <a:pt x="9348" y="4156"/>
                  </a:cubicBezTo>
                  <a:cubicBezTo>
                    <a:pt x="6412" y="4156"/>
                    <a:pt x="3702" y="2568"/>
                    <a:pt x="2269" y="1"/>
                  </a:cubicBez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1"/>
            <p:cNvSpPr/>
            <p:nvPr/>
          </p:nvSpPr>
          <p:spPr>
            <a:xfrm>
              <a:off x="10639516" y="2336115"/>
              <a:ext cx="44200" cy="56619"/>
            </a:xfrm>
            <a:custGeom>
              <a:avLst/>
              <a:gdLst/>
              <a:ahLst/>
              <a:cxnLst/>
              <a:rect l="l" t="t" r="r" b="b"/>
              <a:pathLst>
                <a:path w="2769" h="3547" extrusionOk="0">
                  <a:moveTo>
                    <a:pt x="1" y="0"/>
                  </a:moveTo>
                  <a:lnTo>
                    <a:pt x="1" y="3546"/>
                  </a:lnTo>
                  <a:cubicBezTo>
                    <a:pt x="1485" y="3546"/>
                    <a:pt x="2322" y="2405"/>
                    <a:pt x="2322" y="2405"/>
                  </a:cubicBezTo>
                  <a:lnTo>
                    <a:pt x="2769" y="0"/>
                  </a:ln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1"/>
            <p:cNvSpPr/>
            <p:nvPr/>
          </p:nvSpPr>
          <p:spPr>
            <a:xfrm>
              <a:off x="10620584" y="2262113"/>
              <a:ext cx="82079" cy="117676"/>
            </a:xfrm>
            <a:custGeom>
              <a:avLst/>
              <a:gdLst/>
              <a:ahLst/>
              <a:cxnLst/>
              <a:rect l="l" t="t" r="r" b="b"/>
              <a:pathLst>
                <a:path w="5142" h="7372" extrusionOk="0">
                  <a:moveTo>
                    <a:pt x="2568" y="1"/>
                  </a:moveTo>
                  <a:cubicBezTo>
                    <a:pt x="1154" y="1"/>
                    <a:pt x="1" y="1362"/>
                    <a:pt x="1" y="3255"/>
                  </a:cubicBezTo>
                  <a:cubicBezTo>
                    <a:pt x="1" y="5148"/>
                    <a:pt x="1148" y="7372"/>
                    <a:pt x="2568" y="7372"/>
                  </a:cubicBezTo>
                  <a:cubicBezTo>
                    <a:pt x="3987" y="7372"/>
                    <a:pt x="5141" y="5148"/>
                    <a:pt x="5141" y="3255"/>
                  </a:cubicBezTo>
                  <a:cubicBezTo>
                    <a:pt x="5141" y="1362"/>
                    <a:pt x="3987" y="1"/>
                    <a:pt x="2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10620489" y="2262113"/>
              <a:ext cx="48223" cy="117676"/>
            </a:xfrm>
            <a:custGeom>
              <a:avLst/>
              <a:gdLst/>
              <a:ahLst/>
              <a:cxnLst/>
              <a:rect l="l" t="t" r="r" b="b"/>
              <a:pathLst>
                <a:path w="3021" h="7372" extrusionOk="0">
                  <a:moveTo>
                    <a:pt x="2574" y="1"/>
                  </a:moveTo>
                  <a:cubicBezTo>
                    <a:pt x="1154" y="1"/>
                    <a:pt x="0" y="1362"/>
                    <a:pt x="0" y="3255"/>
                  </a:cubicBezTo>
                  <a:cubicBezTo>
                    <a:pt x="0" y="5148"/>
                    <a:pt x="1160" y="7372"/>
                    <a:pt x="2574" y="7372"/>
                  </a:cubicBezTo>
                  <a:cubicBezTo>
                    <a:pt x="2723" y="7372"/>
                    <a:pt x="2872" y="7346"/>
                    <a:pt x="3021" y="7300"/>
                  </a:cubicBezTo>
                  <a:cubicBezTo>
                    <a:pt x="1809" y="6905"/>
                    <a:pt x="888" y="4947"/>
                    <a:pt x="888" y="3255"/>
                  </a:cubicBezTo>
                  <a:cubicBezTo>
                    <a:pt x="888" y="1563"/>
                    <a:pt x="1809" y="293"/>
                    <a:pt x="3015" y="46"/>
                  </a:cubicBezTo>
                  <a:cubicBezTo>
                    <a:pt x="2872" y="14"/>
                    <a:pt x="2723" y="1"/>
                    <a:pt x="2574" y="1"/>
                  </a:cubicBez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10480482" y="2546693"/>
              <a:ext cx="362189" cy="51750"/>
            </a:xfrm>
            <a:custGeom>
              <a:avLst/>
              <a:gdLst/>
              <a:ahLst/>
              <a:cxnLst/>
              <a:rect l="l" t="t" r="r" b="b"/>
              <a:pathLst>
                <a:path w="22690" h="3242" extrusionOk="0">
                  <a:moveTo>
                    <a:pt x="1621" y="0"/>
                  </a:moveTo>
                  <a:cubicBezTo>
                    <a:pt x="726" y="0"/>
                    <a:pt x="0" y="726"/>
                    <a:pt x="0" y="1621"/>
                  </a:cubicBezTo>
                  <a:cubicBezTo>
                    <a:pt x="0" y="2516"/>
                    <a:pt x="726" y="3242"/>
                    <a:pt x="1621" y="3242"/>
                  </a:cubicBezTo>
                  <a:lnTo>
                    <a:pt x="21069" y="3242"/>
                  </a:lnTo>
                  <a:cubicBezTo>
                    <a:pt x="21963" y="3242"/>
                    <a:pt x="22689" y="2516"/>
                    <a:pt x="22689" y="1621"/>
                  </a:cubicBezTo>
                  <a:cubicBezTo>
                    <a:pt x="22689" y="726"/>
                    <a:pt x="21963" y="0"/>
                    <a:pt x="21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1"/>
            <p:cNvSpPr/>
            <p:nvPr/>
          </p:nvSpPr>
          <p:spPr>
            <a:xfrm>
              <a:off x="10593688"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1"/>
            <p:cNvSpPr/>
            <p:nvPr/>
          </p:nvSpPr>
          <p:spPr>
            <a:xfrm>
              <a:off x="10632493"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1"/>
            <p:cNvSpPr/>
            <p:nvPr/>
          </p:nvSpPr>
          <p:spPr>
            <a:xfrm>
              <a:off x="10671297"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10710102"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1"/>
            <p:cNvSpPr/>
            <p:nvPr/>
          </p:nvSpPr>
          <p:spPr>
            <a:xfrm>
              <a:off x="10748907"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1"/>
            <p:cNvSpPr/>
            <p:nvPr/>
          </p:nvSpPr>
          <p:spPr>
            <a:xfrm>
              <a:off x="10787712"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10554883"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1"/>
            <p:cNvSpPr/>
            <p:nvPr/>
          </p:nvSpPr>
          <p:spPr>
            <a:xfrm>
              <a:off x="10516078"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1"/>
            <p:cNvSpPr/>
            <p:nvPr/>
          </p:nvSpPr>
          <p:spPr>
            <a:xfrm>
              <a:off x="10480482" y="2617886"/>
              <a:ext cx="310455" cy="51750"/>
            </a:xfrm>
            <a:custGeom>
              <a:avLst/>
              <a:gdLst/>
              <a:ahLst/>
              <a:cxnLst/>
              <a:rect l="l" t="t" r="r" b="b"/>
              <a:pathLst>
                <a:path w="19449" h="3242" extrusionOk="0">
                  <a:moveTo>
                    <a:pt x="1621" y="0"/>
                  </a:moveTo>
                  <a:cubicBezTo>
                    <a:pt x="726" y="0"/>
                    <a:pt x="0" y="720"/>
                    <a:pt x="0" y="1621"/>
                  </a:cubicBezTo>
                  <a:cubicBezTo>
                    <a:pt x="0" y="2516"/>
                    <a:pt x="726" y="3242"/>
                    <a:pt x="1621" y="3242"/>
                  </a:cubicBezTo>
                  <a:lnTo>
                    <a:pt x="19448" y="3242"/>
                  </a:lnTo>
                  <a:lnTo>
                    <a:pt x="19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10765045" y="2617886"/>
              <a:ext cx="77626" cy="51750"/>
            </a:xfrm>
            <a:custGeom>
              <a:avLst/>
              <a:gdLst/>
              <a:ahLst/>
              <a:cxnLst/>
              <a:rect l="l" t="t" r="r" b="b"/>
              <a:pathLst>
                <a:path w="4863" h="3242" extrusionOk="0">
                  <a:moveTo>
                    <a:pt x="1621" y="0"/>
                  </a:moveTo>
                  <a:cubicBezTo>
                    <a:pt x="726" y="0"/>
                    <a:pt x="0" y="720"/>
                    <a:pt x="0" y="1621"/>
                  </a:cubicBezTo>
                  <a:cubicBezTo>
                    <a:pt x="0" y="2516"/>
                    <a:pt x="726" y="3242"/>
                    <a:pt x="1621" y="3242"/>
                  </a:cubicBezTo>
                  <a:lnTo>
                    <a:pt x="3242" y="3242"/>
                  </a:lnTo>
                  <a:cubicBezTo>
                    <a:pt x="4136" y="3242"/>
                    <a:pt x="4862" y="2516"/>
                    <a:pt x="4862" y="1621"/>
                  </a:cubicBezTo>
                  <a:cubicBezTo>
                    <a:pt x="4862" y="720"/>
                    <a:pt x="4136" y="0"/>
                    <a:pt x="3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10600200"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1"/>
            <p:cNvSpPr/>
            <p:nvPr/>
          </p:nvSpPr>
          <p:spPr>
            <a:xfrm>
              <a:off x="10639005"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1"/>
            <p:cNvSpPr/>
            <p:nvPr/>
          </p:nvSpPr>
          <p:spPr>
            <a:xfrm>
              <a:off x="10677810"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1"/>
            <p:cNvSpPr/>
            <p:nvPr/>
          </p:nvSpPr>
          <p:spPr>
            <a:xfrm>
              <a:off x="10716615"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10561396"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10522591"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1"/>
            <p:cNvSpPr/>
            <p:nvPr/>
          </p:nvSpPr>
          <p:spPr>
            <a:xfrm>
              <a:off x="10795150" y="2632970"/>
              <a:ext cx="17814" cy="21470"/>
            </a:xfrm>
            <a:custGeom>
              <a:avLst/>
              <a:gdLst/>
              <a:ahLst/>
              <a:cxnLst/>
              <a:rect l="l" t="t" r="r" b="b"/>
              <a:pathLst>
                <a:path w="1116" h="1345" extrusionOk="0">
                  <a:moveTo>
                    <a:pt x="166" y="1"/>
                  </a:moveTo>
                  <a:cubicBezTo>
                    <a:pt x="82" y="1"/>
                    <a:pt x="1" y="68"/>
                    <a:pt x="1" y="164"/>
                  </a:cubicBezTo>
                  <a:lnTo>
                    <a:pt x="1" y="1182"/>
                  </a:lnTo>
                  <a:cubicBezTo>
                    <a:pt x="1" y="1277"/>
                    <a:pt x="82" y="1345"/>
                    <a:pt x="166" y="1345"/>
                  </a:cubicBezTo>
                  <a:cubicBezTo>
                    <a:pt x="196" y="1345"/>
                    <a:pt x="227" y="1336"/>
                    <a:pt x="254" y="1318"/>
                  </a:cubicBezTo>
                  <a:lnTo>
                    <a:pt x="1019" y="806"/>
                  </a:lnTo>
                  <a:cubicBezTo>
                    <a:pt x="1116" y="741"/>
                    <a:pt x="1116" y="605"/>
                    <a:pt x="1019" y="540"/>
                  </a:cubicBezTo>
                  <a:lnTo>
                    <a:pt x="254" y="28"/>
                  </a:lnTo>
                  <a:cubicBezTo>
                    <a:pt x="227" y="9"/>
                    <a:pt x="196" y="1"/>
                    <a:pt x="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61"/>
          <p:cNvGrpSpPr/>
          <p:nvPr/>
        </p:nvGrpSpPr>
        <p:grpSpPr>
          <a:xfrm rot="1952939" flipH="1">
            <a:off x="7953028" y="3446978"/>
            <a:ext cx="1490443" cy="1839509"/>
            <a:chOff x="7317341" y="3117397"/>
            <a:chExt cx="1490500" cy="1839578"/>
          </a:xfrm>
        </p:grpSpPr>
        <p:sp>
          <p:nvSpPr>
            <p:cNvPr id="2731" name="Google Shape;2731;p61"/>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1"/>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1"/>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1"/>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7" name="Google Shape;2737;p61"/>
          <p:cNvGrpSpPr/>
          <p:nvPr/>
        </p:nvGrpSpPr>
        <p:grpSpPr>
          <a:xfrm rot="-1952939">
            <a:off x="-299472" y="3446978"/>
            <a:ext cx="1490443" cy="1839509"/>
            <a:chOff x="7317341" y="3117397"/>
            <a:chExt cx="1490500" cy="1839578"/>
          </a:xfrm>
        </p:grpSpPr>
        <p:sp>
          <p:nvSpPr>
            <p:cNvPr id="2738" name="Google Shape;2738;p61"/>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747"/>
        <p:cNvGrpSpPr/>
        <p:nvPr/>
      </p:nvGrpSpPr>
      <p:grpSpPr>
        <a:xfrm>
          <a:off x="0" y="0"/>
          <a:ext cx="0" cy="0"/>
          <a:chOff x="0" y="0"/>
          <a:chExt cx="0" cy="0"/>
        </a:xfrm>
      </p:grpSpPr>
      <p:grpSp>
        <p:nvGrpSpPr>
          <p:cNvPr id="2748" name="Google Shape;2748;p62"/>
          <p:cNvGrpSpPr/>
          <p:nvPr/>
        </p:nvGrpSpPr>
        <p:grpSpPr>
          <a:xfrm flipH="1">
            <a:off x="1690634" y="3267479"/>
            <a:ext cx="1033513" cy="1275747"/>
            <a:chOff x="7317341" y="3117397"/>
            <a:chExt cx="1490500" cy="1839578"/>
          </a:xfrm>
        </p:grpSpPr>
        <p:sp>
          <p:nvSpPr>
            <p:cNvPr id="2749" name="Google Shape;2749;p62"/>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2"/>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2"/>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2"/>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2"/>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2"/>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5" name="Google Shape;2755;p62"/>
          <p:cNvSpPr txBox="1">
            <a:spLocks noGrp="1"/>
          </p:cNvSpPr>
          <p:nvPr>
            <p:ph type="subTitle" idx="1"/>
          </p:nvPr>
        </p:nvSpPr>
        <p:spPr>
          <a:xfrm>
            <a:off x="1835700" y="1130805"/>
            <a:ext cx="5472600" cy="63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sp>
        <p:nvSpPr>
          <p:cNvPr id="2756" name="Google Shape;2756;p62"/>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Computer mockup</a:t>
            </a:r>
            <a:endParaRPr/>
          </a:p>
        </p:txBody>
      </p:sp>
      <p:grpSp>
        <p:nvGrpSpPr>
          <p:cNvPr id="2757" name="Google Shape;2757;p62"/>
          <p:cNvGrpSpPr/>
          <p:nvPr/>
        </p:nvGrpSpPr>
        <p:grpSpPr>
          <a:xfrm>
            <a:off x="2409987" y="1914493"/>
            <a:ext cx="4324027" cy="2675070"/>
            <a:chOff x="2133731" y="1649046"/>
            <a:chExt cx="4876539" cy="3016882"/>
          </a:xfrm>
        </p:grpSpPr>
        <p:sp>
          <p:nvSpPr>
            <p:cNvPr id="2758" name="Google Shape;2758;p62"/>
            <p:cNvSpPr/>
            <p:nvPr/>
          </p:nvSpPr>
          <p:spPr>
            <a:xfrm>
              <a:off x="2321794" y="1649046"/>
              <a:ext cx="4501502" cy="2976706"/>
            </a:xfrm>
            <a:custGeom>
              <a:avLst/>
              <a:gdLst/>
              <a:ahLst/>
              <a:cxnLst/>
              <a:rect l="l" t="t" r="r" b="b"/>
              <a:pathLst>
                <a:path w="136244" h="90094" extrusionOk="0">
                  <a:moveTo>
                    <a:pt x="6324" y="0"/>
                  </a:moveTo>
                  <a:cubicBezTo>
                    <a:pt x="2838" y="0"/>
                    <a:pt x="0" y="2838"/>
                    <a:pt x="0" y="6324"/>
                  </a:cubicBezTo>
                  <a:lnTo>
                    <a:pt x="0" y="83770"/>
                  </a:lnTo>
                  <a:cubicBezTo>
                    <a:pt x="0" y="87256"/>
                    <a:pt x="2838" y="90094"/>
                    <a:pt x="6324" y="90094"/>
                  </a:cubicBezTo>
                  <a:lnTo>
                    <a:pt x="129903" y="90094"/>
                  </a:lnTo>
                  <a:cubicBezTo>
                    <a:pt x="133405" y="90094"/>
                    <a:pt x="136243" y="87256"/>
                    <a:pt x="136243" y="83770"/>
                  </a:cubicBezTo>
                  <a:lnTo>
                    <a:pt x="136243" y="6324"/>
                  </a:lnTo>
                  <a:cubicBezTo>
                    <a:pt x="136243" y="2838"/>
                    <a:pt x="133405" y="0"/>
                    <a:pt x="1299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2"/>
            <p:cNvSpPr/>
            <p:nvPr/>
          </p:nvSpPr>
          <p:spPr>
            <a:xfrm>
              <a:off x="2133731" y="4405541"/>
              <a:ext cx="4876539" cy="260388"/>
            </a:xfrm>
            <a:custGeom>
              <a:avLst/>
              <a:gdLst/>
              <a:ahLst/>
              <a:cxnLst/>
              <a:rect l="l" t="t" r="r" b="b"/>
              <a:pathLst>
                <a:path w="147595" h="7881" extrusionOk="0">
                  <a:moveTo>
                    <a:pt x="1" y="0"/>
                  </a:moveTo>
                  <a:lnTo>
                    <a:pt x="1" y="146"/>
                  </a:lnTo>
                  <a:cubicBezTo>
                    <a:pt x="1" y="4427"/>
                    <a:pt x="3454" y="7881"/>
                    <a:pt x="7735" y="7881"/>
                  </a:cubicBezTo>
                  <a:lnTo>
                    <a:pt x="139859" y="7881"/>
                  </a:lnTo>
                  <a:cubicBezTo>
                    <a:pt x="144140" y="7881"/>
                    <a:pt x="147594" y="4427"/>
                    <a:pt x="147594" y="146"/>
                  </a:cubicBezTo>
                  <a:lnTo>
                    <a:pt x="14759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2"/>
            <p:cNvSpPr/>
            <p:nvPr/>
          </p:nvSpPr>
          <p:spPr>
            <a:xfrm>
              <a:off x="4128917" y="4405541"/>
              <a:ext cx="968138" cy="96444"/>
            </a:xfrm>
            <a:custGeom>
              <a:avLst/>
              <a:gdLst/>
              <a:ahLst/>
              <a:cxnLst/>
              <a:rect l="l" t="t" r="r" b="b"/>
              <a:pathLst>
                <a:path w="29302" h="2919" extrusionOk="0">
                  <a:moveTo>
                    <a:pt x="0" y="0"/>
                  </a:moveTo>
                  <a:lnTo>
                    <a:pt x="1833" y="2919"/>
                  </a:lnTo>
                  <a:lnTo>
                    <a:pt x="27599" y="2919"/>
                  </a:lnTo>
                  <a:lnTo>
                    <a:pt x="29302" y="0"/>
                  </a:lnTo>
                  <a:close/>
                </a:path>
              </a:pathLst>
            </a:custGeom>
            <a:solidFill>
              <a:srgbClr val="0B2140">
                <a:alpha val="6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2"/>
            <p:cNvSpPr/>
            <p:nvPr/>
          </p:nvSpPr>
          <p:spPr>
            <a:xfrm>
              <a:off x="2321794" y="4407688"/>
              <a:ext cx="4501502" cy="14472"/>
            </a:xfrm>
            <a:custGeom>
              <a:avLst/>
              <a:gdLst/>
              <a:ahLst/>
              <a:cxnLst/>
              <a:rect l="l" t="t" r="r" b="b"/>
              <a:pathLst>
                <a:path w="136244" h="438" extrusionOk="0">
                  <a:moveTo>
                    <a:pt x="0" y="0"/>
                  </a:moveTo>
                  <a:lnTo>
                    <a:pt x="0" y="438"/>
                  </a:lnTo>
                  <a:lnTo>
                    <a:pt x="136243" y="438"/>
                  </a:lnTo>
                  <a:lnTo>
                    <a:pt x="1362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762" name="Google Shape;2762;p62"/>
          <p:cNvPicPr preferRelativeResize="0"/>
          <p:nvPr/>
        </p:nvPicPr>
        <p:blipFill>
          <a:blip r:embed="rId3">
            <a:alphaModFix/>
          </a:blip>
          <a:stretch>
            <a:fillRect/>
          </a:stretch>
        </p:blipFill>
        <p:spPr>
          <a:xfrm>
            <a:off x="2724150" y="2098900"/>
            <a:ext cx="3695700" cy="2079000"/>
          </a:xfrm>
          <a:prstGeom prst="round2SameRect">
            <a:avLst>
              <a:gd name="adj1" fmla="val 4582"/>
              <a:gd name="adj2" fmla="val 0"/>
            </a:avLst>
          </a:prstGeom>
          <a:noFill/>
          <a:ln>
            <a:noFill/>
          </a:ln>
        </p:spPr>
      </p:pic>
      <p:grpSp>
        <p:nvGrpSpPr>
          <p:cNvPr id="2763" name="Google Shape;2763;p62"/>
          <p:cNvGrpSpPr/>
          <p:nvPr/>
        </p:nvGrpSpPr>
        <p:grpSpPr>
          <a:xfrm>
            <a:off x="310839" y="2152512"/>
            <a:ext cx="1190638" cy="1191169"/>
            <a:chOff x="369195" y="1138234"/>
            <a:chExt cx="1250276" cy="1250833"/>
          </a:xfrm>
        </p:grpSpPr>
        <p:sp>
          <p:nvSpPr>
            <p:cNvPr id="2764" name="Google Shape;2764;p62"/>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2"/>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2"/>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2"/>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2"/>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2"/>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2"/>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2"/>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2"/>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3" name="Google Shape;2773;p62"/>
          <p:cNvGrpSpPr/>
          <p:nvPr/>
        </p:nvGrpSpPr>
        <p:grpSpPr>
          <a:xfrm>
            <a:off x="7395513" y="3343685"/>
            <a:ext cx="1954117" cy="1954117"/>
            <a:chOff x="367385" y="2587838"/>
            <a:chExt cx="2501110" cy="2501110"/>
          </a:xfrm>
        </p:grpSpPr>
        <p:sp>
          <p:nvSpPr>
            <p:cNvPr id="2774" name="Google Shape;2774;p62"/>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2"/>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2"/>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2"/>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2"/>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2"/>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2"/>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2"/>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2"/>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25"/>
        <p:cNvGrpSpPr/>
        <p:nvPr/>
      </p:nvGrpSpPr>
      <p:grpSpPr>
        <a:xfrm>
          <a:off x="0" y="0"/>
          <a:ext cx="0" cy="0"/>
          <a:chOff x="0" y="0"/>
          <a:chExt cx="0" cy="0"/>
        </a:xfrm>
      </p:grpSpPr>
      <p:sp>
        <p:nvSpPr>
          <p:cNvPr id="2926" name="Google Shape;2926;p66"/>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Realisateur</a:t>
            </a:r>
            <a:endParaRPr dirty="0"/>
          </a:p>
        </p:txBody>
      </p:sp>
      <p:sp>
        <p:nvSpPr>
          <p:cNvPr id="2927" name="Google Shape;2927;p66"/>
          <p:cNvSpPr txBox="1">
            <a:spLocks noGrp="1"/>
          </p:cNvSpPr>
          <p:nvPr>
            <p:ph type="title" idx="5"/>
          </p:nvPr>
        </p:nvSpPr>
        <p:spPr>
          <a:xfrm>
            <a:off x="4671248" y="1210363"/>
            <a:ext cx="1783200" cy="5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Stella Johnson</a:t>
            </a:r>
            <a:endParaRPr/>
          </a:p>
        </p:txBody>
      </p:sp>
      <p:sp>
        <p:nvSpPr>
          <p:cNvPr id="2928" name="Google Shape;2928;p66"/>
          <p:cNvSpPr txBox="1">
            <a:spLocks noGrp="1"/>
          </p:cNvSpPr>
          <p:nvPr>
            <p:ph type="subTitle" idx="4"/>
          </p:nvPr>
        </p:nvSpPr>
        <p:spPr>
          <a:xfrm>
            <a:off x="2689252" y="3877850"/>
            <a:ext cx="1783200" cy="72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2929" name="Google Shape;2929;p66"/>
          <p:cNvSpPr txBox="1">
            <a:spLocks noGrp="1"/>
          </p:cNvSpPr>
          <p:nvPr>
            <p:ph type="title" idx="2"/>
          </p:nvPr>
        </p:nvSpPr>
        <p:spPr>
          <a:xfrm>
            <a:off x="707556" y="1210350"/>
            <a:ext cx="1782900" cy="5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Sophia Smith</a:t>
            </a:r>
            <a:endParaRPr/>
          </a:p>
        </p:txBody>
      </p:sp>
      <p:sp>
        <p:nvSpPr>
          <p:cNvPr id="2930" name="Google Shape;2930;p66"/>
          <p:cNvSpPr txBox="1">
            <a:spLocks noGrp="1"/>
          </p:cNvSpPr>
          <p:nvPr>
            <p:ph type="subTitle" idx="1"/>
          </p:nvPr>
        </p:nvSpPr>
        <p:spPr>
          <a:xfrm>
            <a:off x="707556" y="3877122"/>
            <a:ext cx="1782900" cy="72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2931" name="Google Shape;2931;p66"/>
          <p:cNvSpPr txBox="1">
            <a:spLocks noGrp="1"/>
          </p:cNvSpPr>
          <p:nvPr>
            <p:ph type="title" idx="3"/>
          </p:nvPr>
        </p:nvSpPr>
        <p:spPr>
          <a:xfrm>
            <a:off x="2689252" y="1211177"/>
            <a:ext cx="1783200" cy="5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Richard Thompson</a:t>
            </a:r>
            <a:endParaRPr dirty="0"/>
          </a:p>
        </p:txBody>
      </p:sp>
      <p:sp>
        <p:nvSpPr>
          <p:cNvPr id="2932" name="Google Shape;2932;p66"/>
          <p:cNvSpPr txBox="1">
            <a:spLocks noGrp="1"/>
          </p:cNvSpPr>
          <p:nvPr>
            <p:ph type="subTitle" idx="6"/>
          </p:nvPr>
        </p:nvSpPr>
        <p:spPr>
          <a:xfrm>
            <a:off x="4671248" y="3877125"/>
            <a:ext cx="1783200" cy="72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sp>
        <p:nvSpPr>
          <p:cNvPr id="2933" name="Google Shape;2933;p66"/>
          <p:cNvSpPr txBox="1">
            <a:spLocks noGrp="1"/>
          </p:cNvSpPr>
          <p:nvPr>
            <p:ph type="title" idx="7"/>
          </p:nvPr>
        </p:nvSpPr>
        <p:spPr>
          <a:xfrm>
            <a:off x="6653244" y="1211190"/>
            <a:ext cx="1783200" cy="59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Martin Churchill</a:t>
            </a:r>
            <a:endParaRPr/>
          </a:p>
        </p:txBody>
      </p:sp>
      <p:sp>
        <p:nvSpPr>
          <p:cNvPr id="2934" name="Google Shape;2934;p66"/>
          <p:cNvSpPr txBox="1">
            <a:spLocks noGrp="1"/>
          </p:cNvSpPr>
          <p:nvPr>
            <p:ph type="subTitle" idx="8"/>
          </p:nvPr>
        </p:nvSpPr>
        <p:spPr>
          <a:xfrm>
            <a:off x="6653244" y="3877854"/>
            <a:ext cx="1783200" cy="729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speak a bit about this person here</a:t>
            </a:r>
            <a:endParaRPr/>
          </a:p>
        </p:txBody>
      </p:sp>
      <p:pic>
        <p:nvPicPr>
          <p:cNvPr id="2935" name="Google Shape;2935;p66"/>
          <p:cNvPicPr preferRelativeResize="0"/>
          <p:nvPr/>
        </p:nvPicPr>
        <p:blipFill rotWithShape="1">
          <a:blip r:embed="rId3">
            <a:alphaModFix/>
          </a:blip>
          <a:srcRect l="44933" r="6022" b="26394"/>
          <a:stretch/>
        </p:blipFill>
        <p:spPr>
          <a:xfrm>
            <a:off x="2760502" y="2060875"/>
            <a:ext cx="1640700" cy="1642500"/>
          </a:xfrm>
          <a:prstGeom prst="roundRect">
            <a:avLst>
              <a:gd name="adj" fmla="val 7352"/>
            </a:avLst>
          </a:prstGeom>
          <a:noFill/>
          <a:ln w="76200" cap="flat" cmpd="sng">
            <a:solidFill>
              <a:schemeClr val="lt2"/>
            </a:solidFill>
            <a:prstDash val="solid"/>
            <a:round/>
            <a:headEnd type="none" w="sm" len="sm"/>
            <a:tailEnd type="none" w="sm" len="sm"/>
          </a:ln>
        </p:spPr>
      </p:pic>
      <p:pic>
        <p:nvPicPr>
          <p:cNvPr id="2936" name="Google Shape;2936;p66"/>
          <p:cNvPicPr preferRelativeResize="0"/>
          <p:nvPr/>
        </p:nvPicPr>
        <p:blipFill rotWithShape="1">
          <a:blip r:embed="rId4">
            <a:alphaModFix/>
          </a:blip>
          <a:srcRect l="16689" r="16683"/>
          <a:stretch/>
        </p:blipFill>
        <p:spPr>
          <a:xfrm>
            <a:off x="4742498" y="2060875"/>
            <a:ext cx="1640700" cy="1642500"/>
          </a:xfrm>
          <a:prstGeom prst="roundRect">
            <a:avLst>
              <a:gd name="adj" fmla="val 7352"/>
            </a:avLst>
          </a:prstGeom>
          <a:noFill/>
          <a:ln w="76200" cap="flat" cmpd="sng">
            <a:solidFill>
              <a:schemeClr val="lt2"/>
            </a:solidFill>
            <a:prstDash val="solid"/>
            <a:round/>
            <a:headEnd type="none" w="sm" len="sm"/>
            <a:tailEnd type="none" w="sm" len="sm"/>
          </a:ln>
        </p:spPr>
      </p:pic>
      <p:pic>
        <p:nvPicPr>
          <p:cNvPr id="2937" name="Google Shape;2937;p66"/>
          <p:cNvPicPr preferRelativeResize="0"/>
          <p:nvPr/>
        </p:nvPicPr>
        <p:blipFill rotWithShape="1">
          <a:blip r:embed="rId5">
            <a:alphaModFix/>
          </a:blip>
          <a:srcRect l="32685" t="5868" r="34227" b="44436"/>
          <a:stretch/>
        </p:blipFill>
        <p:spPr>
          <a:xfrm>
            <a:off x="6724494" y="2060875"/>
            <a:ext cx="1640700" cy="1642500"/>
          </a:xfrm>
          <a:prstGeom prst="roundRect">
            <a:avLst>
              <a:gd name="adj" fmla="val 7352"/>
            </a:avLst>
          </a:prstGeom>
          <a:noFill/>
          <a:ln w="76200" cap="flat" cmpd="sng">
            <a:solidFill>
              <a:schemeClr val="lt2"/>
            </a:solidFill>
            <a:prstDash val="solid"/>
            <a:round/>
            <a:headEnd type="none" w="sm" len="sm"/>
            <a:tailEnd type="none" w="sm" len="sm"/>
          </a:ln>
        </p:spPr>
      </p:pic>
      <p:pic>
        <p:nvPicPr>
          <p:cNvPr id="2938" name="Google Shape;2938;p66"/>
          <p:cNvPicPr preferRelativeResize="0"/>
          <p:nvPr/>
        </p:nvPicPr>
        <p:blipFill rotWithShape="1">
          <a:blip r:embed="rId6">
            <a:alphaModFix/>
          </a:blip>
          <a:srcRect l="22897" t="3081" r="32882" b="30499"/>
          <a:stretch/>
        </p:blipFill>
        <p:spPr>
          <a:xfrm>
            <a:off x="778656" y="2060875"/>
            <a:ext cx="1640700" cy="1642500"/>
          </a:xfrm>
          <a:prstGeom prst="roundRect">
            <a:avLst>
              <a:gd name="adj" fmla="val 7352"/>
            </a:avLst>
          </a:prstGeom>
          <a:noFill/>
          <a:ln w="76200" cap="flat" cmpd="sng">
            <a:solidFill>
              <a:schemeClr val="lt2"/>
            </a:solidFill>
            <a:prstDash val="solid"/>
            <a:round/>
            <a:headEnd type="none" w="sm" len="sm"/>
            <a:tailEnd type="none" w="sm" len="sm"/>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43"/>
          <p:cNvSpPr txBox="1">
            <a:spLocks noGrp="1"/>
          </p:cNvSpPr>
          <p:nvPr>
            <p:ph type="title"/>
          </p:nvPr>
        </p:nvSpPr>
        <p:spPr>
          <a:xfrm>
            <a:off x="832424" y="1281000"/>
            <a:ext cx="4462129" cy="79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REMERCIEMENT</a:t>
            </a:r>
            <a:endParaRPr sz="4000" dirty="0"/>
          </a:p>
        </p:txBody>
      </p:sp>
      <p:sp>
        <p:nvSpPr>
          <p:cNvPr id="1037" name="Google Shape;1037;p43"/>
          <p:cNvSpPr txBox="1">
            <a:spLocks noGrp="1"/>
          </p:cNvSpPr>
          <p:nvPr>
            <p:ph type="subTitle" idx="1"/>
          </p:nvPr>
        </p:nvSpPr>
        <p:spPr>
          <a:xfrm>
            <a:off x="832425" y="2078700"/>
            <a:ext cx="3710400" cy="17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You can give a brief description of the topic you want to talk about here. For example, if you want to talk about Mercury, you can say that it’s the smallest planet in the entire Solar System</a:t>
            </a:r>
            <a:endParaRPr dirty="0"/>
          </a:p>
        </p:txBody>
      </p:sp>
      <p:grpSp>
        <p:nvGrpSpPr>
          <p:cNvPr id="2" name="Google Shape;9010;p88">
            <a:extLst>
              <a:ext uri="{FF2B5EF4-FFF2-40B4-BE49-F238E27FC236}">
                <a16:creationId xmlns:a16="http://schemas.microsoft.com/office/drawing/2014/main" id="{B3DD5C37-BCDF-6235-B22B-AA32FDDC99E3}"/>
              </a:ext>
            </a:extLst>
          </p:cNvPr>
          <p:cNvGrpSpPr/>
          <p:nvPr/>
        </p:nvGrpSpPr>
        <p:grpSpPr>
          <a:xfrm>
            <a:off x="5994503" y="1636141"/>
            <a:ext cx="2317072" cy="1871218"/>
            <a:chOff x="6863329" y="2297710"/>
            <a:chExt cx="391460" cy="370127"/>
          </a:xfrm>
        </p:grpSpPr>
        <p:sp>
          <p:nvSpPr>
            <p:cNvPr id="3" name="Google Shape;9011;p88">
              <a:extLst>
                <a:ext uri="{FF2B5EF4-FFF2-40B4-BE49-F238E27FC236}">
                  <a16:creationId xmlns:a16="http://schemas.microsoft.com/office/drawing/2014/main" id="{80542FFA-DE08-4A37-240E-B07D3887374D}"/>
                </a:ext>
              </a:extLst>
            </p:cNvPr>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chemeClr val="accent2">
                    <a:lumMod val="40000"/>
                    <a:lumOff val="60000"/>
                  </a:schemeClr>
                </a:solidFill>
              </a:endParaRPr>
            </a:p>
          </p:txBody>
        </p:sp>
        <p:sp>
          <p:nvSpPr>
            <p:cNvPr id="4" name="Google Shape;9012;p88">
              <a:extLst>
                <a:ext uri="{FF2B5EF4-FFF2-40B4-BE49-F238E27FC236}">
                  <a16:creationId xmlns:a16="http://schemas.microsoft.com/office/drawing/2014/main" id="{298AF55A-34CD-BD6E-A91C-02C8E575B21B}"/>
                </a:ext>
              </a:extLst>
            </p:cNvPr>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lumMod val="40000"/>
                    <a:lumOff val="60000"/>
                  </a:schemeClr>
                </a:solidFill>
              </a:endParaRPr>
            </a:p>
          </p:txBody>
        </p:sp>
        <p:sp>
          <p:nvSpPr>
            <p:cNvPr id="5" name="Google Shape;9013;p88">
              <a:extLst>
                <a:ext uri="{FF2B5EF4-FFF2-40B4-BE49-F238E27FC236}">
                  <a16:creationId xmlns:a16="http://schemas.microsoft.com/office/drawing/2014/main" id="{4A516B9D-55ED-276A-442F-D8025BB012B3}"/>
                </a:ext>
              </a:extLst>
            </p:cNvPr>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lumMod val="40000"/>
                    <a:lumOff val="60000"/>
                  </a:schemeClr>
                </a:solidFill>
              </a:endParaRPr>
            </a:p>
          </p:txBody>
        </p:sp>
        <p:sp>
          <p:nvSpPr>
            <p:cNvPr id="6" name="Google Shape;9014;p88">
              <a:extLst>
                <a:ext uri="{FF2B5EF4-FFF2-40B4-BE49-F238E27FC236}">
                  <a16:creationId xmlns:a16="http://schemas.microsoft.com/office/drawing/2014/main" id="{F18E73F1-DD1C-3450-3838-57C58B1F863D}"/>
                </a:ext>
              </a:extLst>
            </p:cNvPr>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lumMod val="40000"/>
                    <a:lumOff val="60000"/>
                  </a:schemeClr>
                </a:solidFill>
              </a:endParaRPr>
            </a:p>
          </p:txBody>
        </p:sp>
        <p:sp>
          <p:nvSpPr>
            <p:cNvPr id="7" name="Google Shape;9015;p88">
              <a:extLst>
                <a:ext uri="{FF2B5EF4-FFF2-40B4-BE49-F238E27FC236}">
                  <a16:creationId xmlns:a16="http://schemas.microsoft.com/office/drawing/2014/main" id="{2A3F693E-F892-1FFE-00C0-17A9373F3CB5}"/>
                </a:ext>
              </a:extLst>
            </p:cNvPr>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lumMod val="40000"/>
                    <a:lumOff val="60000"/>
                  </a:schemeClr>
                </a:solidFill>
              </a:endParaRPr>
            </a:p>
          </p:txBody>
        </p:sp>
        <p:sp>
          <p:nvSpPr>
            <p:cNvPr id="8" name="Google Shape;9016;p88">
              <a:extLst>
                <a:ext uri="{FF2B5EF4-FFF2-40B4-BE49-F238E27FC236}">
                  <a16:creationId xmlns:a16="http://schemas.microsoft.com/office/drawing/2014/main" id="{FABA1DB6-BE92-FB1A-D169-04B1860357D7}"/>
                </a:ext>
              </a:extLst>
            </p:cNvPr>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lumMod val="40000"/>
                    <a:lumOff val="60000"/>
                  </a:schemeClr>
                </a:solidFill>
              </a:endParaRPr>
            </a:p>
          </p:txBody>
        </p:sp>
        <p:sp>
          <p:nvSpPr>
            <p:cNvPr id="9" name="Google Shape;9017;p88">
              <a:extLst>
                <a:ext uri="{FF2B5EF4-FFF2-40B4-BE49-F238E27FC236}">
                  <a16:creationId xmlns:a16="http://schemas.microsoft.com/office/drawing/2014/main" id="{5D91AAE0-CA69-0ABD-F61C-0BA9DD064D5F}"/>
                </a:ext>
              </a:extLst>
            </p:cNvPr>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lumMod val="40000"/>
                    <a:lumOff val="60000"/>
                  </a:schemeClr>
                </a:solidFill>
              </a:endParaRPr>
            </a:p>
          </p:txBody>
        </p:sp>
        <p:sp>
          <p:nvSpPr>
            <p:cNvPr id="10" name="Google Shape;9018;p88">
              <a:extLst>
                <a:ext uri="{FF2B5EF4-FFF2-40B4-BE49-F238E27FC236}">
                  <a16:creationId xmlns:a16="http://schemas.microsoft.com/office/drawing/2014/main" id="{25BAD5E0-26A5-FF6D-4EE4-EFB8345C70F3}"/>
                </a:ext>
              </a:extLst>
            </p:cNvPr>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lumMod val="40000"/>
                    <a:lumOff val="60000"/>
                  </a:schemeClr>
                </a:solidFill>
              </a:endParaRPr>
            </a:p>
          </p:txBody>
        </p:sp>
        <p:sp>
          <p:nvSpPr>
            <p:cNvPr id="11" name="Google Shape;9019;p88">
              <a:extLst>
                <a:ext uri="{FF2B5EF4-FFF2-40B4-BE49-F238E27FC236}">
                  <a16:creationId xmlns:a16="http://schemas.microsoft.com/office/drawing/2014/main" id="{3A0D494A-209E-07BB-3E8D-CB250257E95C}"/>
                </a:ext>
              </a:extLst>
            </p:cNvPr>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2">
                    <a:lumMod val="40000"/>
                    <a:lumOff val="60000"/>
                  </a:schemeClr>
                </a:solidFil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77"/>
        <p:cNvGrpSpPr/>
        <p:nvPr/>
      </p:nvGrpSpPr>
      <p:grpSpPr>
        <a:xfrm>
          <a:off x="0" y="0"/>
          <a:ext cx="0" cy="0"/>
          <a:chOff x="0" y="0"/>
          <a:chExt cx="0" cy="0"/>
        </a:xfrm>
      </p:grpSpPr>
      <p:sp>
        <p:nvSpPr>
          <p:cNvPr id="2978" name="Google Shape;2978;p68"/>
          <p:cNvSpPr/>
          <p:nvPr/>
        </p:nvSpPr>
        <p:spPr>
          <a:xfrm>
            <a:off x="723150" y="1247625"/>
            <a:ext cx="7697700" cy="3281700"/>
          </a:xfrm>
          <a:prstGeom prst="roundRect">
            <a:avLst>
              <a:gd name="adj" fmla="val 5247"/>
            </a:avLst>
          </a:pr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8"/>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Parts and whole</a:t>
            </a:r>
            <a:endParaRPr/>
          </a:p>
        </p:txBody>
      </p:sp>
      <p:graphicFrame>
        <p:nvGraphicFramePr>
          <p:cNvPr id="2980" name="Google Shape;2980;p68"/>
          <p:cNvGraphicFramePr/>
          <p:nvPr/>
        </p:nvGraphicFramePr>
        <p:xfrm>
          <a:off x="723150" y="1247750"/>
          <a:ext cx="7697700" cy="3281700"/>
        </p:xfrm>
        <a:graphic>
          <a:graphicData uri="http://schemas.openxmlformats.org/drawingml/2006/table">
            <a:tbl>
              <a:tblPr>
                <a:noFill/>
                <a:tableStyleId>{F319F32A-F3B3-4E30-8B66-C8F1DCFF4600}</a:tableStyleId>
              </a:tblPr>
              <a:tblGrid>
                <a:gridCol w="2407200">
                  <a:extLst>
                    <a:ext uri="{9D8B030D-6E8A-4147-A177-3AD203B41FA5}">
                      <a16:colId xmlns:a16="http://schemas.microsoft.com/office/drawing/2014/main" val="20000"/>
                    </a:ext>
                  </a:extLst>
                </a:gridCol>
                <a:gridCol w="1817975">
                  <a:extLst>
                    <a:ext uri="{9D8B030D-6E8A-4147-A177-3AD203B41FA5}">
                      <a16:colId xmlns:a16="http://schemas.microsoft.com/office/drawing/2014/main" val="20001"/>
                    </a:ext>
                  </a:extLst>
                </a:gridCol>
                <a:gridCol w="3472525">
                  <a:extLst>
                    <a:ext uri="{9D8B030D-6E8A-4147-A177-3AD203B41FA5}">
                      <a16:colId xmlns:a16="http://schemas.microsoft.com/office/drawing/2014/main" val="20002"/>
                    </a:ext>
                  </a:extLst>
                </a:gridCol>
              </a:tblGrid>
              <a:tr h="820425">
                <a:tc>
                  <a:txBody>
                    <a:bodyPr/>
                    <a:lstStyle/>
                    <a:p>
                      <a:pPr marL="0" lvl="0" indent="0" algn="l" rtl="0">
                        <a:spcBef>
                          <a:spcPts val="0"/>
                        </a:spcBef>
                        <a:spcAft>
                          <a:spcPts val="0"/>
                        </a:spcAft>
                        <a:buNone/>
                      </a:pPr>
                      <a:r>
                        <a:rPr lang="en" sz="2000" b="1">
                          <a:solidFill>
                            <a:schemeClr val="accent3"/>
                          </a:solidFill>
                          <a:latin typeface="IBM Plex Sans"/>
                          <a:ea typeface="IBM Plex Sans"/>
                          <a:cs typeface="IBM Plex Sans"/>
                          <a:sym typeface="IBM Plex Sans"/>
                        </a:rPr>
                        <a:t>The whole object</a:t>
                      </a:r>
                      <a:endParaRPr sz="2000" b="1">
                        <a:solidFill>
                          <a:schemeClr val="accent3"/>
                        </a:solidFill>
                        <a:latin typeface="IBM Plex Sans"/>
                        <a:ea typeface="IBM Plex Sans"/>
                        <a:cs typeface="IBM Plex Sans"/>
                        <a:sym typeface="IBM Plex Sans"/>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762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accent3"/>
                          </a:solidFill>
                          <a:latin typeface="IBM Plex Sans"/>
                          <a:ea typeface="IBM Plex Sans"/>
                          <a:cs typeface="IBM Plex Sans"/>
                          <a:sym typeface="IBM Plex Sans"/>
                        </a:rPr>
                        <a:t>Parts of the object</a:t>
                      </a:r>
                      <a:endParaRPr sz="2000" b="1">
                        <a:solidFill>
                          <a:schemeClr val="accent3"/>
                        </a:solidFill>
                        <a:latin typeface="IBM Plex Sans"/>
                        <a:ea typeface="IBM Plex Sans"/>
                        <a:cs typeface="IBM Plex Sans"/>
                        <a:sym typeface="IBM Plex Sans"/>
                      </a:endParaRPr>
                    </a:p>
                  </a:txBody>
                  <a:tcPr marL="91425" marR="91425" marT="91425" marB="91425" anchor="ctr">
                    <a:lnL w="76200" cap="flat" cmpd="sng">
                      <a:solidFill>
                        <a:schemeClr val="lt2"/>
                      </a:solidFill>
                      <a:prstDash val="solid"/>
                      <a:round/>
                      <a:headEnd type="none" w="sm" len="sm"/>
                      <a:tailEnd type="none" w="sm" len="sm"/>
                    </a:lnL>
                    <a:lnR w="7620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762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accent3"/>
                          </a:solidFill>
                          <a:latin typeface="IBM Plex Sans"/>
                          <a:ea typeface="IBM Plex Sans"/>
                          <a:cs typeface="IBM Plex Sans"/>
                          <a:sym typeface="IBM Plex Sans"/>
                        </a:rPr>
                        <a:t>What would happen the part were missing</a:t>
                      </a:r>
                      <a:endParaRPr sz="2000" b="1">
                        <a:solidFill>
                          <a:schemeClr val="accent3"/>
                        </a:solidFill>
                        <a:latin typeface="IBM Plex Sans"/>
                        <a:ea typeface="IBM Plex Sans"/>
                        <a:cs typeface="IBM Plex Sans"/>
                        <a:sym typeface="IBM Plex Sans"/>
                      </a:endParaRPr>
                    </a:p>
                  </a:txBody>
                  <a:tcPr marL="91425" marR="91425" marT="91425" marB="91425" anchor="ctr">
                    <a:lnL w="7620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7620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820425">
                <a:tc rowSpan="3">
                  <a:txBody>
                    <a:bodyPr/>
                    <a:lstStyle/>
                    <a:p>
                      <a:pPr marL="0" lvl="0" indent="0" algn="l" rtl="0">
                        <a:spcBef>
                          <a:spcPts val="0"/>
                        </a:spcBef>
                        <a:spcAft>
                          <a:spcPts val="0"/>
                        </a:spcAft>
                        <a:buNone/>
                      </a:pPr>
                      <a:r>
                        <a:rPr lang="en" sz="1500">
                          <a:solidFill>
                            <a:schemeClr val="dk1"/>
                          </a:solidFill>
                          <a:latin typeface="Bai Jamjuree"/>
                          <a:ea typeface="Bai Jamjuree"/>
                          <a:cs typeface="Bai Jamjuree"/>
                          <a:sym typeface="Bai Jamjuree"/>
                        </a:rPr>
                        <a:t>Mercury is the closest planet to the Sun and the smallest one in the Solar System. This planet's name has nothing to do with the liquid metal</a:t>
                      </a:r>
                      <a:endParaRPr sz="1500">
                        <a:solidFill>
                          <a:schemeClr val="dk1"/>
                        </a:solidFill>
                        <a:latin typeface="Bai Jamjuree"/>
                        <a:ea typeface="Bai Jamjuree"/>
                        <a:cs typeface="Bai Jamjuree"/>
                        <a:sym typeface="Bai Jamjuree"/>
                      </a:endParaRPr>
                    </a:p>
                  </a:txBody>
                  <a:tcPr marL="91425" marR="91425" marT="91425" marB="91425" anchor="ctr">
                    <a:lnL w="9525" cap="flat" cmpd="sng">
                      <a:solidFill>
                        <a:srgbClr val="9E9E9E">
                          <a:alpha val="0"/>
                        </a:srgbClr>
                      </a:solidFill>
                      <a:prstDash val="solid"/>
                      <a:round/>
                      <a:headEnd type="none" w="sm" len="sm"/>
                      <a:tailEnd type="none" w="sm" len="sm"/>
                    </a:lnL>
                    <a:lnR w="76200" cap="flat" cmpd="sng">
                      <a:solidFill>
                        <a:schemeClr val="lt2"/>
                      </a:solidFill>
                      <a:prstDash val="solid"/>
                      <a:round/>
                      <a:headEnd type="none" w="sm" len="sm"/>
                      <a:tailEnd type="none" w="sm" len="sm"/>
                    </a:lnR>
                    <a:lnT w="7620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500" b="1">
                          <a:solidFill>
                            <a:schemeClr val="dk1"/>
                          </a:solidFill>
                          <a:latin typeface="Bai Jamjuree"/>
                          <a:ea typeface="Bai Jamjuree"/>
                          <a:cs typeface="Bai Jamjuree"/>
                          <a:sym typeface="Bai Jamjuree"/>
                        </a:rPr>
                        <a:t>Mercury</a:t>
                      </a:r>
                      <a:endParaRPr sz="1500" b="1">
                        <a:solidFill>
                          <a:schemeClr val="dk1"/>
                        </a:solidFill>
                        <a:latin typeface="Bai Jamjuree"/>
                        <a:ea typeface="Bai Jamjuree"/>
                        <a:cs typeface="Bai Jamjuree"/>
                        <a:sym typeface="Bai Jamjuree"/>
                      </a:endParaRPr>
                    </a:p>
                  </a:txBody>
                  <a:tcPr marL="91425" marR="91425" marT="91425" marB="91425" anchor="ctr">
                    <a:lnL w="76200" cap="flat" cmpd="sng">
                      <a:solidFill>
                        <a:schemeClr val="lt2"/>
                      </a:solidFill>
                      <a:prstDash val="solid"/>
                      <a:round/>
                      <a:headEnd type="none" w="sm" len="sm"/>
                      <a:tailEnd type="none" w="sm" len="sm"/>
                    </a:lnL>
                    <a:lnR w="76200" cap="flat" cmpd="sng">
                      <a:solidFill>
                        <a:schemeClr val="lt2"/>
                      </a:solidFill>
                      <a:prstDash val="solid"/>
                      <a:round/>
                      <a:headEnd type="none" w="sm" len="sm"/>
                      <a:tailEnd type="none" w="sm" len="sm"/>
                    </a:lnR>
                    <a:lnT w="7620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dk1"/>
                          </a:solidFill>
                          <a:latin typeface="Bai Jamjuree"/>
                          <a:ea typeface="Bai Jamjuree"/>
                          <a:cs typeface="Bai Jamjuree"/>
                          <a:sym typeface="Bai Jamjuree"/>
                        </a:rPr>
                        <a:t>Venus has a beautiful name and is the second planet from the Sun</a:t>
                      </a:r>
                      <a:endParaRPr sz="1500">
                        <a:solidFill>
                          <a:schemeClr val="dk1"/>
                        </a:solidFill>
                        <a:latin typeface="Bai Jamjuree"/>
                        <a:ea typeface="Bai Jamjuree"/>
                        <a:cs typeface="Bai Jamjuree"/>
                        <a:sym typeface="Bai Jamjuree"/>
                      </a:endParaRPr>
                    </a:p>
                  </a:txBody>
                  <a:tcPr marL="91425" marR="91425" marT="91425" marB="91425" anchor="ctr">
                    <a:lnL w="7620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76200"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820425">
                <a:tc vMerge="1">
                  <a:txBody>
                    <a:bodyPr/>
                    <a:lstStyle/>
                    <a:p>
                      <a:endParaRPr lang="fr-FR"/>
                    </a:p>
                  </a:txBody>
                  <a:tcPr/>
                </a:tc>
                <a:tc>
                  <a:txBody>
                    <a:bodyPr/>
                    <a:lstStyle/>
                    <a:p>
                      <a:pPr marL="0" lvl="0" indent="0" algn="l" rtl="0">
                        <a:spcBef>
                          <a:spcPts val="0"/>
                        </a:spcBef>
                        <a:spcAft>
                          <a:spcPts val="0"/>
                        </a:spcAft>
                        <a:buNone/>
                      </a:pPr>
                      <a:r>
                        <a:rPr lang="en" sz="1500" b="1">
                          <a:solidFill>
                            <a:schemeClr val="dk1"/>
                          </a:solidFill>
                          <a:latin typeface="Bai Jamjuree"/>
                          <a:ea typeface="Bai Jamjuree"/>
                          <a:cs typeface="Bai Jamjuree"/>
                          <a:sym typeface="Bai Jamjuree"/>
                        </a:rPr>
                        <a:t>Mars</a:t>
                      </a:r>
                      <a:endParaRPr sz="1500" b="1">
                        <a:solidFill>
                          <a:schemeClr val="dk1"/>
                        </a:solidFill>
                        <a:latin typeface="Bai Jamjuree"/>
                        <a:ea typeface="Bai Jamjuree"/>
                        <a:cs typeface="Bai Jamjuree"/>
                        <a:sym typeface="Bai Jamjuree"/>
                      </a:endParaRPr>
                    </a:p>
                  </a:txBody>
                  <a:tcPr marL="91425" marR="91425" marT="91425" marB="91425" anchor="ctr">
                    <a:lnL w="76200" cap="flat" cmpd="sng">
                      <a:solidFill>
                        <a:schemeClr val="lt2"/>
                      </a:solidFill>
                      <a:prstDash val="solid"/>
                      <a:round/>
                      <a:headEnd type="none" w="sm" len="sm"/>
                      <a:tailEnd type="none" w="sm" len="sm"/>
                    </a:lnL>
                    <a:lnR w="7620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2000" b="1">
                          <a:solidFill>
                            <a:schemeClr val="accent3"/>
                          </a:solidFill>
                          <a:latin typeface="IBM Plex Sans"/>
                          <a:ea typeface="IBM Plex Sans"/>
                          <a:cs typeface="IBM Plex Sans"/>
                          <a:sym typeface="IBM Plex Sans"/>
                        </a:rPr>
                        <a:t>What is the function of each part?</a:t>
                      </a:r>
                      <a:endParaRPr sz="2000" b="1">
                        <a:solidFill>
                          <a:schemeClr val="accent3"/>
                        </a:solidFill>
                        <a:latin typeface="IBM Plex Sans"/>
                        <a:ea typeface="IBM Plex Sans"/>
                        <a:cs typeface="IBM Plex Sans"/>
                        <a:sym typeface="IBM Plex Sans"/>
                      </a:endParaRPr>
                    </a:p>
                  </a:txBody>
                  <a:tcPr marL="91425" marR="91425" marT="91425" marB="91425" anchor="ctr">
                    <a:lnL w="7620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76200"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820425">
                <a:tc vMerge="1">
                  <a:txBody>
                    <a:bodyPr/>
                    <a:lstStyle/>
                    <a:p>
                      <a:endParaRPr lang="fr-FR"/>
                    </a:p>
                  </a:txBody>
                  <a:tcPr/>
                </a:tc>
                <a:tc>
                  <a:txBody>
                    <a:bodyPr/>
                    <a:lstStyle/>
                    <a:p>
                      <a:pPr marL="0" lvl="0" indent="0" algn="l" rtl="0">
                        <a:spcBef>
                          <a:spcPts val="0"/>
                        </a:spcBef>
                        <a:spcAft>
                          <a:spcPts val="0"/>
                        </a:spcAft>
                        <a:buNone/>
                      </a:pPr>
                      <a:r>
                        <a:rPr lang="en" sz="1500" b="1">
                          <a:solidFill>
                            <a:schemeClr val="dk1"/>
                          </a:solidFill>
                          <a:latin typeface="Bai Jamjuree"/>
                          <a:ea typeface="Bai Jamjuree"/>
                          <a:cs typeface="Bai Jamjuree"/>
                          <a:sym typeface="Bai Jamjuree"/>
                        </a:rPr>
                        <a:t>Venus</a:t>
                      </a:r>
                      <a:endParaRPr sz="1500" b="1">
                        <a:solidFill>
                          <a:schemeClr val="dk1"/>
                        </a:solidFill>
                        <a:latin typeface="Bai Jamjuree"/>
                        <a:ea typeface="Bai Jamjuree"/>
                        <a:cs typeface="Bai Jamjuree"/>
                        <a:sym typeface="Bai Jamjuree"/>
                      </a:endParaRPr>
                    </a:p>
                  </a:txBody>
                  <a:tcPr marL="91425" marR="91425" marT="91425" marB="91425" anchor="ctr">
                    <a:lnL w="76200" cap="flat" cmpd="sng">
                      <a:solidFill>
                        <a:schemeClr val="lt2"/>
                      </a:solidFill>
                      <a:prstDash val="solid"/>
                      <a:round/>
                      <a:headEnd type="none" w="sm" len="sm"/>
                      <a:tailEnd type="none" w="sm" len="sm"/>
                    </a:lnL>
                    <a:lnR w="76200" cap="flat" cmpd="sng">
                      <a:solidFill>
                        <a:schemeClr val="lt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sz="1500">
                          <a:solidFill>
                            <a:schemeClr val="dk1"/>
                          </a:solidFill>
                          <a:latin typeface="Bai Jamjuree"/>
                          <a:ea typeface="Bai Jamjuree"/>
                          <a:cs typeface="Bai Jamjuree"/>
                          <a:sym typeface="Bai Jamjuree"/>
                        </a:rPr>
                        <a:t>Jupiter is the biggest planet in the Solar System </a:t>
                      </a:r>
                      <a:endParaRPr sz="1500">
                        <a:solidFill>
                          <a:schemeClr val="dk1"/>
                        </a:solidFill>
                        <a:latin typeface="Bai Jamjuree"/>
                        <a:ea typeface="Bai Jamjuree"/>
                        <a:cs typeface="Bai Jamjuree"/>
                        <a:sym typeface="Bai Jamjuree"/>
                      </a:endParaRPr>
                    </a:p>
                  </a:txBody>
                  <a:tcPr marL="91425" marR="91425" marT="91425" marB="91425" anchor="ctr">
                    <a:lnL w="76200" cap="flat" cmpd="sng">
                      <a:solidFill>
                        <a:schemeClr val="lt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76200" cap="flat" cmpd="sng">
                      <a:solidFill>
                        <a:schemeClr val="lt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2981" name="Google Shape;2981;p68"/>
          <p:cNvGrpSpPr/>
          <p:nvPr/>
        </p:nvGrpSpPr>
        <p:grpSpPr>
          <a:xfrm rot="-1952939">
            <a:off x="-299472" y="3446978"/>
            <a:ext cx="1490443" cy="1839509"/>
            <a:chOff x="7317341" y="3117397"/>
            <a:chExt cx="1490500" cy="1839578"/>
          </a:xfrm>
        </p:grpSpPr>
        <p:sp>
          <p:nvSpPr>
            <p:cNvPr id="2982" name="Google Shape;2982;p68"/>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8"/>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8"/>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8"/>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8"/>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8"/>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43"/>
          <p:cNvSpPr txBox="1">
            <a:spLocks noGrp="1"/>
          </p:cNvSpPr>
          <p:nvPr>
            <p:ph type="title"/>
          </p:nvPr>
        </p:nvSpPr>
        <p:spPr>
          <a:xfrm>
            <a:off x="832424" y="1281000"/>
            <a:ext cx="4462129" cy="79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INTRODUCTION</a:t>
            </a:r>
            <a:endParaRPr sz="4000" dirty="0"/>
          </a:p>
        </p:txBody>
      </p:sp>
      <p:sp>
        <p:nvSpPr>
          <p:cNvPr id="1037" name="Google Shape;1037;p43"/>
          <p:cNvSpPr txBox="1">
            <a:spLocks noGrp="1"/>
          </p:cNvSpPr>
          <p:nvPr>
            <p:ph type="subTitle" idx="1"/>
          </p:nvPr>
        </p:nvSpPr>
        <p:spPr>
          <a:xfrm>
            <a:off x="832425" y="2078699"/>
            <a:ext cx="4052842" cy="202763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t>Aujourd'hui, </a:t>
            </a:r>
            <a:r>
              <a:rPr lang="fr-FR" dirty="0" err="1"/>
              <a:t>incha</a:t>
            </a:r>
            <a:r>
              <a:rPr lang="fr-FR" dirty="0"/>
              <a:t> Allah, Youssef et moi allons donner à vous le processus de ce stage et les valeurs qui ajoutent à nous, ainsi que tout ce qui concerne les étapes de </a:t>
            </a:r>
            <a:r>
              <a:rPr lang="fr-FR"/>
              <a:t>développement de l'application</a:t>
            </a:r>
            <a:r>
              <a:rPr lang="fr-FR" dirty="0"/>
              <a:t>.</a:t>
            </a:r>
          </a:p>
        </p:txBody>
      </p:sp>
      <p:pic>
        <p:nvPicPr>
          <p:cNvPr id="45" name="Google Shape;4966;p81">
            <a:extLst>
              <a:ext uri="{FF2B5EF4-FFF2-40B4-BE49-F238E27FC236}">
                <a16:creationId xmlns:a16="http://schemas.microsoft.com/office/drawing/2014/main" id="{2E2BB0A5-2431-4FB6-39F4-92D050DD1F5C}"/>
              </a:ext>
            </a:extLst>
          </p:cNvPr>
          <p:cNvPicPr preferRelativeResize="0"/>
          <p:nvPr/>
        </p:nvPicPr>
        <p:blipFill rotWithShape="1">
          <a:blip r:embed="rId3">
            <a:alphaModFix/>
          </a:blip>
          <a:srcRect t="9256" b="9256"/>
          <a:stretch/>
        </p:blipFill>
        <p:spPr>
          <a:xfrm>
            <a:off x="4885267" y="1281000"/>
            <a:ext cx="4052842" cy="2734734"/>
          </a:xfrm>
          <a:prstGeom prst="rect">
            <a:avLst/>
          </a:prstGeom>
          <a:noFill/>
          <a:ln>
            <a:noFill/>
          </a:ln>
        </p:spPr>
      </p:pic>
    </p:spTree>
    <p:extLst>
      <p:ext uri="{BB962C8B-B14F-4D97-AF65-F5344CB8AC3E}">
        <p14:creationId xmlns:p14="http://schemas.microsoft.com/office/powerpoint/2010/main" val="41901925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91"/>
        <p:cNvGrpSpPr/>
        <p:nvPr/>
      </p:nvGrpSpPr>
      <p:grpSpPr>
        <a:xfrm>
          <a:off x="0" y="0"/>
          <a:ext cx="0" cy="0"/>
          <a:chOff x="0" y="0"/>
          <a:chExt cx="0" cy="0"/>
        </a:xfrm>
      </p:grpSpPr>
      <p:sp>
        <p:nvSpPr>
          <p:cNvPr id="2992" name="Google Shape;2992;p69"/>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use this graph</a:t>
            </a:r>
            <a:endParaRPr/>
          </a:p>
        </p:txBody>
      </p:sp>
      <p:pic>
        <p:nvPicPr>
          <p:cNvPr id="2993" name="Google Shape;2993;p69" title="Gráfico">
            <a:hlinkClick r:id="rId3"/>
          </p:cNvPr>
          <p:cNvPicPr preferRelativeResize="0"/>
          <p:nvPr/>
        </p:nvPicPr>
        <p:blipFill>
          <a:blip r:embed="rId4">
            <a:alphaModFix/>
          </a:blip>
          <a:stretch>
            <a:fillRect/>
          </a:stretch>
        </p:blipFill>
        <p:spPr>
          <a:xfrm>
            <a:off x="713225" y="1371600"/>
            <a:ext cx="4933424" cy="3028951"/>
          </a:xfrm>
          <a:prstGeom prst="rect">
            <a:avLst/>
          </a:prstGeom>
          <a:noFill/>
          <a:ln>
            <a:noFill/>
          </a:ln>
        </p:spPr>
      </p:pic>
      <p:sp>
        <p:nvSpPr>
          <p:cNvPr id="2994" name="Google Shape;2994;p69"/>
          <p:cNvSpPr txBox="1"/>
          <p:nvPr/>
        </p:nvSpPr>
        <p:spPr>
          <a:xfrm>
            <a:off x="6474663" y="1645838"/>
            <a:ext cx="1947000" cy="37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3"/>
                </a:solidFill>
                <a:latin typeface="IBM Plex Sans"/>
                <a:ea typeface="IBM Plex Sans"/>
                <a:cs typeface="IBM Plex Sans"/>
                <a:sym typeface="IBM Plex Sans"/>
              </a:rPr>
              <a:t>Jupiter</a:t>
            </a:r>
            <a:endParaRPr sz="2400" b="1">
              <a:solidFill>
                <a:schemeClr val="accent3"/>
              </a:solidFill>
              <a:latin typeface="IBM Plex Sans"/>
              <a:ea typeface="IBM Plex Sans"/>
              <a:cs typeface="IBM Plex Sans"/>
              <a:sym typeface="IBM Plex Sans"/>
            </a:endParaRPr>
          </a:p>
        </p:txBody>
      </p:sp>
      <p:sp>
        <p:nvSpPr>
          <p:cNvPr id="2995" name="Google Shape;2995;p69"/>
          <p:cNvSpPr txBox="1"/>
          <p:nvPr/>
        </p:nvSpPr>
        <p:spPr>
          <a:xfrm>
            <a:off x="6474663" y="2331638"/>
            <a:ext cx="1947000" cy="37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3"/>
                </a:solidFill>
                <a:latin typeface="IBM Plex Sans"/>
                <a:ea typeface="IBM Plex Sans"/>
                <a:cs typeface="IBM Plex Sans"/>
                <a:sym typeface="IBM Plex Sans"/>
              </a:rPr>
              <a:t>Neptune</a:t>
            </a:r>
            <a:endParaRPr sz="2400" b="1">
              <a:solidFill>
                <a:schemeClr val="accent3"/>
              </a:solidFill>
              <a:latin typeface="IBM Plex Sans"/>
              <a:ea typeface="IBM Plex Sans"/>
              <a:cs typeface="IBM Plex Sans"/>
              <a:sym typeface="IBM Plex Sans"/>
            </a:endParaRPr>
          </a:p>
        </p:txBody>
      </p:sp>
      <p:sp>
        <p:nvSpPr>
          <p:cNvPr id="2996" name="Google Shape;2996;p69"/>
          <p:cNvSpPr txBox="1"/>
          <p:nvPr/>
        </p:nvSpPr>
        <p:spPr>
          <a:xfrm>
            <a:off x="6005113" y="3002425"/>
            <a:ext cx="2416500" cy="1245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Bai Jamjuree"/>
                <a:ea typeface="Bai Jamjuree"/>
                <a:cs typeface="Bai Jamjuree"/>
                <a:sym typeface="Bai Jamjuree"/>
              </a:rPr>
              <a:t>Neptune is the farthest planet from the Sun. It's also the fourth-largest object by diameter in the Solar System</a:t>
            </a:r>
            <a:endParaRPr sz="1500">
              <a:solidFill>
                <a:schemeClr val="dk1"/>
              </a:solidFill>
              <a:latin typeface="Bai Jamjuree"/>
              <a:ea typeface="Bai Jamjuree"/>
              <a:cs typeface="Bai Jamjuree"/>
              <a:sym typeface="Bai Jamjuree"/>
            </a:endParaRPr>
          </a:p>
        </p:txBody>
      </p:sp>
      <p:sp>
        <p:nvSpPr>
          <p:cNvPr id="2997" name="Google Shape;2997;p69"/>
          <p:cNvSpPr txBox="1"/>
          <p:nvPr/>
        </p:nvSpPr>
        <p:spPr>
          <a:xfrm>
            <a:off x="714300" y="4364175"/>
            <a:ext cx="7715400" cy="36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chemeClr val="dk1"/>
                </a:solidFill>
                <a:latin typeface="Bai Jamjuree"/>
                <a:ea typeface="Bai Jamjuree"/>
                <a:cs typeface="Bai Jamjuree"/>
                <a:sym typeface="Bai Jamjuree"/>
              </a:rPr>
              <a:t>Follow the link in the graph to modify its data and then paste the new one here. </a:t>
            </a:r>
            <a:r>
              <a:rPr lang="en" sz="1100" b="1">
                <a:solidFill>
                  <a:schemeClr val="dk1"/>
                </a:solidFill>
                <a:uFill>
                  <a:noFill/>
                </a:uFill>
                <a:latin typeface="Bai Jamjuree"/>
                <a:ea typeface="Bai Jamjuree"/>
                <a:cs typeface="Bai Jamjuree"/>
                <a:sym typeface="Bai Jamjuree"/>
                <a:hlinkClick r:id="rId5">
                  <a:extLst>
                    <a:ext uri="{A12FA001-AC4F-418D-AE19-62706E023703}">
                      <ahyp:hlinkClr xmlns:ahyp="http://schemas.microsoft.com/office/drawing/2018/hyperlinkcolor" val="tx"/>
                    </a:ext>
                  </a:extLst>
                </a:hlinkClick>
              </a:rPr>
              <a:t>For more info, click here</a:t>
            </a:r>
            <a:endParaRPr sz="1100" b="1">
              <a:solidFill>
                <a:schemeClr val="dk1"/>
              </a:solidFill>
              <a:latin typeface="Bai Jamjuree"/>
              <a:ea typeface="Bai Jamjuree"/>
              <a:cs typeface="Bai Jamjuree"/>
              <a:sym typeface="Bai Jamjuree"/>
            </a:endParaRPr>
          </a:p>
        </p:txBody>
      </p:sp>
      <p:grpSp>
        <p:nvGrpSpPr>
          <p:cNvPr id="2998" name="Google Shape;2998;p69"/>
          <p:cNvGrpSpPr/>
          <p:nvPr/>
        </p:nvGrpSpPr>
        <p:grpSpPr>
          <a:xfrm rot="10800000" flipH="1">
            <a:off x="6005132" y="1616944"/>
            <a:ext cx="432596" cy="432788"/>
            <a:chOff x="369195" y="1138234"/>
            <a:chExt cx="1250276" cy="1250833"/>
          </a:xfrm>
        </p:grpSpPr>
        <p:sp>
          <p:nvSpPr>
            <p:cNvPr id="2999" name="Google Shape;2999;p69"/>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9"/>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9"/>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9"/>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9"/>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9"/>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9"/>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9"/>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9"/>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8" name="Google Shape;3008;p69"/>
          <p:cNvGrpSpPr/>
          <p:nvPr/>
        </p:nvGrpSpPr>
        <p:grpSpPr>
          <a:xfrm rot="10800000" flipH="1">
            <a:off x="6005132" y="2302744"/>
            <a:ext cx="432596" cy="432788"/>
            <a:chOff x="369195" y="1138234"/>
            <a:chExt cx="1250276" cy="1250833"/>
          </a:xfrm>
        </p:grpSpPr>
        <p:sp>
          <p:nvSpPr>
            <p:cNvPr id="3009" name="Google Shape;3009;p69"/>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9"/>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9"/>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9"/>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9"/>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9"/>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9"/>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9"/>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9"/>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21"/>
        <p:cNvGrpSpPr/>
        <p:nvPr/>
      </p:nvGrpSpPr>
      <p:grpSpPr>
        <a:xfrm>
          <a:off x="0" y="0"/>
          <a:ext cx="0" cy="0"/>
          <a:chOff x="0" y="0"/>
          <a:chExt cx="0" cy="0"/>
        </a:xfrm>
      </p:grpSpPr>
      <p:sp>
        <p:nvSpPr>
          <p:cNvPr id="3022" name="Google Shape;3022;p70"/>
          <p:cNvSpPr/>
          <p:nvPr/>
        </p:nvSpPr>
        <p:spPr>
          <a:xfrm>
            <a:off x="3213300" y="1710275"/>
            <a:ext cx="2722200" cy="2722200"/>
          </a:xfrm>
          <a:prstGeom prst="ellipse">
            <a:avLst/>
          </a:pr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0"/>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Overview diagram</a:t>
            </a:r>
            <a:endParaRPr/>
          </a:p>
        </p:txBody>
      </p:sp>
      <p:sp>
        <p:nvSpPr>
          <p:cNvPr id="3024" name="Google Shape;3024;p70"/>
          <p:cNvSpPr txBox="1"/>
          <p:nvPr/>
        </p:nvSpPr>
        <p:spPr>
          <a:xfrm>
            <a:off x="716450" y="2633059"/>
            <a:ext cx="2040000" cy="43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400" b="1">
                <a:solidFill>
                  <a:schemeClr val="accent3"/>
                </a:solidFill>
                <a:latin typeface="IBM Plex Sans"/>
                <a:ea typeface="IBM Plex Sans"/>
                <a:cs typeface="IBM Plex Sans"/>
                <a:sym typeface="IBM Plex Sans"/>
              </a:rPr>
              <a:t>Mercury</a:t>
            </a:r>
            <a:endParaRPr sz="2400" b="1">
              <a:solidFill>
                <a:schemeClr val="accent3"/>
              </a:solidFill>
              <a:latin typeface="IBM Plex Sans"/>
              <a:ea typeface="IBM Plex Sans"/>
              <a:cs typeface="IBM Plex Sans"/>
              <a:sym typeface="IBM Plex Sans"/>
            </a:endParaRPr>
          </a:p>
        </p:txBody>
      </p:sp>
      <p:sp>
        <p:nvSpPr>
          <p:cNvPr id="3025" name="Google Shape;3025;p70"/>
          <p:cNvSpPr txBox="1"/>
          <p:nvPr/>
        </p:nvSpPr>
        <p:spPr>
          <a:xfrm>
            <a:off x="6387550" y="3584818"/>
            <a:ext cx="2040000" cy="43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3"/>
                </a:solidFill>
                <a:latin typeface="IBM Plex Sans"/>
                <a:ea typeface="IBM Plex Sans"/>
                <a:cs typeface="IBM Plex Sans"/>
                <a:sym typeface="IBM Plex Sans"/>
              </a:rPr>
              <a:t>Jupiter</a:t>
            </a:r>
            <a:endParaRPr sz="2400" b="1">
              <a:solidFill>
                <a:schemeClr val="accent3"/>
              </a:solidFill>
              <a:latin typeface="IBM Plex Sans"/>
              <a:ea typeface="IBM Plex Sans"/>
              <a:cs typeface="IBM Plex Sans"/>
              <a:sym typeface="IBM Plex Sans"/>
            </a:endParaRPr>
          </a:p>
        </p:txBody>
      </p:sp>
      <p:sp>
        <p:nvSpPr>
          <p:cNvPr id="3026" name="Google Shape;3026;p70"/>
          <p:cNvSpPr txBox="1"/>
          <p:nvPr/>
        </p:nvSpPr>
        <p:spPr>
          <a:xfrm>
            <a:off x="6387550" y="3954973"/>
            <a:ext cx="20400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Bai Jamjuree"/>
                <a:ea typeface="Bai Jamjuree"/>
                <a:cs typeface="Bai Jamjuree"/>
                <a:sym typeface="Bai Jamjuree"/>
              </a:rPr>
              <a:t>It is the biggest planet of them all</a:t>
            </a:r>
            <a:endParaRPr sz="1500">
              <a:solidFill>
                <a:schemeClr val="dk1"/>
              </a:solidFill>
              <a:latin typeface="Bai Jamjuree"/>
              <a:ea typeface="Bai Jamjuree"/>
              <a:cs typeface="Bai Jamjuree"/>
              <a:sym typeface="Bai Jamjuree"/>
            </a:endParaRPr>
          </a:p>
        </p:txBody>
      </p:sp>
      <p:sp>
        <p:nvSpPr>
          <p:cNvPr id="3027" name="Google Shape;3027;p70"/>
          <p:cNvSpPr txBox="1"/>
          <p:nvPr/>
        </p:nvSpPr>
        <p:spPr>
          <a:xfrm>
            <a:off x="716450" y="3003214"/>
            <a:ext cx="2040000" cy="5727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500">
                <a:solidFill>
                  <a:schemeClr val="dk1"/>
                </a:solidFill>
                <a:latin typeface="Bai Jamjuree"/>
                <a:ea typeface="Bai Jamjuree"/>
                <a:cs typeface="Bai Jamjuree"/>
                <a:sym typeface="Bai Jamjuree"/>
              </a:rPr>
              <a:t>It is the smallest planet of them all</a:t>
            </a:r>
            <a:endParaRPr sz="1500">
              <a:solidFill>
                <a:schemeClr val="dk1"/>
              </a:solidFill>
              <a:latin typeface="Bai Jamjuree"/>
              <a:ea typeface="Bai Jamjuree"/>
              <a:cs typeface="Bai Jamjuree"/>
              <a:sym typeface="Bai Jamjuree"/>
            </a:endParaRPr>
          </a:p>
        </p:txBody>
      </p:sp>
      <p:sp>
        <p:nvSpPr>
          <p:cNvPr id="3028" name="Google Shape;3028;p70"/>
          <p:cNvSpPr txBox="1"/>
          <p:nvPr/>
        </p:nvSpPr>
        <p:spPr>
          <a:xfrm>
            <a:off x="6387550" y="1681300"/>
            <a:ext cx="2040000" cy="43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a:solidFill>
                  <a:schemeClr val="accent3"/>
                </a:solidFill>
                <a:latin typeface="IBM Plex Sans"/>
                <a:ea typeface="IBM Plex Sans"/>
                <a:cs typeface="IBM Plex Sans"/>
                <a:sym typeface="IBM Plex Sans"/>
              </a:rPr>
              <a:t>Neptune</a:t>
            </a:r>
            <a:endParaRPr sz="2400" b="1">
              <a:solidFill>
                <a:schemeClr val="accent3"/>
              </a:solidFill>
              <a:latin typeface="IBM Plex Sans"/>
              <a:ea typeface="IBM Plex Sans"/>
              <a:cs typeface="IBM Plex Sans"/>
              <a:sym typeface="IBM Plex Sans"/>
            </a:endParaRPr>
          </a:p>
        </p:txBody>
      </p:sp>
      <p:sp>
        <p:nvSpPr>
          <p:cNvPr id="3029" name="Google Shape;3029;p70"/>
          <p:cNvSpPr txBox="1"/>
          <p:nvPr/>
        </p:nvSpPr>
        <p:spPr>
          <a:xfrm>
            <a:off x="6387550" y="2051454"/>
            <a:ext cx="2040000" cy="572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500">
                <a:solidFill>
                  <a:schemeClr val="dk1"/>
                </a:solidFill>
                <a:latin typeface="Bai Jamjuree"/>
                <a:ea typeface="Bai Jamjuree"/>
                <a:cs typeface="Bai Jamjuree"/>
                <a:sym typeface="Bai Jamjuree"/>
              </a:rPr>
              <a:t>Neptune is far away from the Earth</a:t>
            </a:r>
            <a:endParaRPr sz="1500">
              <a:solidFill>
                <a:schemeClr val="dk1"/>
              </a:solidFill>
              <a:latin typeface="Bai Jamjuree"/>
              <a:ea typeface="Bai Jamjuree"/>
              <a:cs typeface="Bai Jamjuree"/>
              <a:sym typeface="Bai Jamjuree"/>
            </a:endParaRPr>
          </a:p>
        </p:txBody>
      </p:sp>
      <p:sp>
        <p:nvSpPr>
          <p:cNvPr id="3030" name="Google Shape;3030;p70"/>
          <p:cNvSpPr txBox="1"/>
          <p:nvPr/>
        </p:nvSpPr>
        <p:spPr>
          <a:xfrm>
            <a:off x="3631275" y="2520872"/>
            <a:ext cx="1888200" cy="43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IBM Plex Sans"/>
                <a:ea typeface="IBM Plex Sans"/>
                <a:cs typeface="IBM Plex Sans"/>
                <a:sym typeface="IBM Plex Sans"/>
              </a:rPr>
              <a:t>Concepts</a:t>
            </a:r>
            <a:endParaRPr sz="2400" b="1">
              <a:solidFill>
                <a:schemeClr val="accent3"/>
              </a:solidFill>
              <a:latin typeface="IBM Plex Sans"/>
              <a:ea typeface="IBM Plex Sans"/>
              <a:cs typeface="IBM Plex Sans"/>
              <a:sym typeface="IBM Plex Sans"/>
            </a:endParaRPr>
          </a:p>
        </p:txBody>
      </p:sp>
      <p:sp>
        <p:nvSpPr>
          <p:cNvPr id="3031" name="Google Shape;3031;p70"/>
          <p:cNvSpPr txBox="1"/>
          <p:nvPr/>
        </p:nvSpPr>
        <p:spPr>
          <a:xfrm>
            <a:off x="3631275" y="2960078"/>
            <a:ext cx="1888200" cy="661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Bai Jamjuree"/>
                <a:ea typeface="Bai Jamjuree"/>
                <a:cs typeface="Bai Jamjuree"/>
                <a:sym typeface="Bai Jamjuree"/>
              </a:rPr>
              <a:t>Despite being red, Mars is actually a very cold place</a:t>
            </a:r>
            <a:endParaRPr sz="1500">
              <a:solidFill>
                <a:schemeClr val="dk1"/>
              </a:solidFill>
              <a:latin typeface="Bai Jamjuree"/>
              <a:ea typeface="Bai Jamjuree"/>
              <a:cs typeface="Bai Jamjuree"/>
              <a:sym typeface="Bai Jamjuree"/>
            </a:endParaRPr>
          </a:p>
        </p:txBody>
      </p:sp>
      <p:grpSp>
        <p:nvGrpSpPr>
          <p:cNvPr id="3032" name="Google Shape;3032;p70"/>
          <p:cNvGrpSpPr/>
          <p:nvPr/>
        </p:nvGrpSpPr>
        <p:grpSpPr>
          <a:xfrm>
            <a:off x="4222072" y="1388222"/>
            <a:ext cx="711641" cy="661789"/>
            <a:chOff x="2498550" y="3389100"/>
            <a:chExt cx="452525" cy="420825"/>
          </a:xfrm>
        </p:grpSpPr>
        <p:sp>
          <p:nvSpPr>
            <p:cNvPr id="3033" name="Google Shape;3033;p70"/>
            <p:cNvSpPr/>
            <p:nvPr/>
          </p:nvSpPr>
          <p:spPr>
            <a:xfrm>
              <a:off x="2498550" y="3389100"/>
              <a:ext cx="452525" cy="420650"/>
            </a:xfrm>
            <a:custGeom>
              <a:avLst/>
              <a:gdLst/>
              <a:ahLst/>
              <a:cxnLst/>
              <a:rect l="l" t="t" r="r" b="b"/>
              <a:pathLst>
                <a:path w="18101" h="16826" extrusionOk="0">
                  <a:moveTo>
                    <a:pt x="9027" y="1"/>
                  </a:moveTo>
                  <a:cubicBezTo>
                    <a:pt x="6659" y="1"/>
                    <a:pt x="4385" y="1009"/>
                    <a:pt x="2791" y="2767"/>
                  </a:cubicBezTo>
                  <a:lnTo>
                    <a:pt x="2791" y="3166"/>
                  </a:lnTo>
                  <a:lnTo>
                    <a:pt x="2462" y="3166"/>
                  </a:lnTo>
                  <a:cubicBezTo>
                    <a:pt x="1" y="6214"/>
                    <a:pt x="1" y="10575"/>
                    <a:pt x="2462" y="13646"/>
                  </a:cubicBezTo>
                  <a:cubicBezTo>
                    <a:pt x="4097" y="15705"/>
                    <a:pt x="6542" y="16826"/>
                    <a:pt x="9044" y="16826"/>
                  </a:cubicBezTo>
                  <a:cubicBezTo>
                    <a:pt x="10274" y="16826"/>
                    <a:pt x="11517" y="16555"/>
                    <a:pt x="12685" y="15990"/>
                  </a:cubicBezTo>
                  <a:cubicBezTo>
                    <a:pt x="16225" y="14279"/>
                    <a:pt x="18100" y="10364"/>
                    <a:pt x="17233" y="6542"/>
                  </a:cubicBezTo>
                  <a:cubicBezTo>
                    <a:pt x="16365" y="2720"/>
                    <a:pt x="12966" y="1"/>
                    <a:pt x="90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0"/>
            <p:cNvSpPr/>
            <p:nvPr/>
          </p:nvSpPr>
          <p:spPr>
            <a:xfrm>
              <a:off x="2829725" y="3472925"/>
              <a:ext cx="51600" cy="60400"/>
            </a:xfrm>
            <a:custGeom>
              <a:avLst/>
              <a:gdLst/>
              <a:ahLst/>
              <a:cxnLst/>
              <a:rect l="l" t="t" r="r" b="b"/>
              <a:pathLst>
                <a:path w="2064" h="2416" extrusionOk="0">
                  <a:moveTo>
                    <a:pt x="1067" y="0"/>
                  </a:moveTo>
                  <a:cubicBezTo>
                    <a:pt x="1003" y="0"/>
                    <a:pt x="938" y="24"/>
                    <a:pt x="891" y="71"/>
                  </a:cubicBezTo>
                  <a:lnTo>
                    <a:pt x="539" y="422"/>
                  </a:lnTo>
                  <a:cubicBezTo>
                    <a:pt x="359" y="602"/>
                    <a:pt x="511" y="851"/>
                    <a:pt x="697" y="851"/>
                  </a:cubicBezTo>
                  <a:cubicBezTo>
                    <a:pt x="754" y="851"/>
                    <a:pt x="813" y="829"/>
                    <a:pt x="868" y="774"/>
                  </a:cubicBezTo>
                  <a:lnTo>
                    <a:pt x="1032" y="610"/>
                  </a:lnTo>
                  <a:cubicBezTo>
                    <a:pt x="1126" y="751"/>
                    <a:pt x="1149" y="915"/>
                    <a:pt x="1149" y="1079"/>
                  </a:cubicBezTo>
                  <a:cubicBezTo>
                    <a:pt x="1126" y="1524"/>
                    <a:pt x="774" y="1900"/>
                    <a:pt x="328" y="1923"/>
                  </a:cubicBezTo>
                  <a:cubicBezTo>
                    <a:pt x="0" y="1923"/>
                    <a:pt x="24" y="2415"/>
                    <a:pt x="352" y="2415"/>
                  </a:cubicBezTo>
                  <a:lnTo>
                    <a:pt x="375" y="2415"/>
                  </a:lnTo>
                  <a:cubicBezTo>
                    <a:pt x="1524" y="2322"/>
                    <a:pt x="2063" y="891"/>
                    <a:pt x="1243" y="71"/>
                  </a:cubicBezTo>
                  <a:cubicBezTo>
                    <a:pt x="1196" y="24"/>
                    <a:pt x="1131" y="0"/>
                    <a:pt x="1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0"/>
            <p:cNvSpPr/>
            <p:nvPr/>
          </p:nvSpPr>
          <p:spPr>
            <a:xfrm>
              <a:off x="2530800" y="3505175"/>
              <a:ext cx="387450" cy="304750"/>
            </a:xfrm>
            <a:custGeom>
              <a:avLst/>
              <a:gdLst/>
              <a:ahLst/>
              <a:cxnLst/>
              <a:rect l="l" t="t" r="r" b="b"/>
              <a:pathLst>
                <a:path w="15498" h="12190" extrusionOk="0">
                  <a:moveTo>
                    <a:pt x="12261" y="1"/>
                  </a:moveTo>
                  <a:cubicBezTo>
                    <a:pt x="12145" y="1"/>
                    <a:pt x="12028" y="16"/>
                    <a:pt x="11910" y="47"/>
                  </a:cubicBezTo>
                  <a:lnTo>
                    <a:pt x="1102" y="2931"/>
                  </a:lnTo>
                  <a:cubicBezTo>
                    <a:pt x="399" y="3118"/>
                    <a:pt x="0" y="3845"/>
                    <a:pt x="188" y="4548"/>
                  </a:cubicBezTo>
                  <a:lnTo>
                    <a:pt x="1970" y="11207"/>
                  </a:lnTo>
                  <a:cubicBezTo>
                    <a:pt x="2127" y="11797"/>
                    <a:pt x="2664" y="12189"/>
                    <a:pt x="3248" y="12189"/>
                  </a:cubicBezTo>
                  <a:cubicBezTo>
                    <a:pt x="3360" y="12189"/>
                    <a:pt x="3474" y="12175"/>
                    <a:pt x="3587" y="12144"/>
                  </a:cubicBezTo>
                  <a:lnTo>
                    <a:pt x="14372" y="9237"/>
                  </a:lnTo>
                  <a:cubicBezTo>
                    <a:pt x="15075" y="9050"/>
                    <a:pt x="15497" y="8346"/>
                    <a:pt x="15310" y="7643"/>
                  </a:cubicBezTo>
                  <a:lnTo>
                    <a:pt x="13505" y="961"/>
                  </a:lnTo>
                  <a:cubicBezTo>
                    <a:pt x="13368" y="375"/>
                    <a:pt x="12840" y="1"/>
                    <a:pt x="12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0"/>
            <p:cNvSpPr/>
            <p:nvPr/>
          </p:nvSpPr>
          <p:spPr>
            <a:xfrm>
              <a:off x="2530200" y="3566700"/>
              <a:ext cx="387450" cy="242675"/>
            </a:xfrm>
            <a:custGeom>
              <a:avLst/>
              <a:gdLst/>
              <a:ahLst/>
              <a:cxnLst/>
              <a:rect l="l" t="t" r="r" b="b"/>
              <a:pathLst>
                <a:path w="15498" h="9707" extrusionOk="0">
                  <a:moveTo>
                    <a:pt x="2884" y="1"/>
                  </a:moveTo>
                  <a:lnTo>
                    <a:pt x="1126" y="470"/>
                  </a:lnTo>
                  <a:cubicBezTo>
                    <a:pt x="423" y="634"/>
                    <a:pt x="1" y="1360"/>
                    <a:pt x="188" y="2064"/>
                  </a:cubicBezTo>
                  <a:lnTo>
                    <a:pt x="1970" y="8746"/>
                  </a:lnTo>
                  <a:cubicBezTo>
                    <a:pt x="2126" y="9332"/>
                    <a:pt x="2657" y="9706"/>
                    <a:pt x="3237" y="9706"/>
                  </a:cubicBezTo>
                  <a:cubicBezTo>
                    <a:pt x="3353" y="9706"/>
                    <a:pt x="3471" y="9691"/>
                    <a:pt x="3588" y="9660"/>
                  </a:cubicBezTo>
                  <a:lnTo>
                    <a:pt x="14396" y="6776"/>
                  </a:lnTo>
                  <a:cubicBezTo>
                    <a:pt x="15076" y="6589"/>
                    <a:pt x="15498" y="5862"/>
                    <a:pt x="15310" y="5159"/>
                  </a:cubicBezTo>
                  <a:lnTo>
                    <a:pt x="15053" y="4221"/>
                  </a:lnTo>
                  <a:lnTo>
                    <a:pt x="11723" y="5112"/>
                  </a:lnTo>
                  <a:cubicBezTo>
                    <a:pt x="11107" y="5273"/>
                    <a:pt x="10488" y="5351"/>
                    <a:pt x="9878" y="5351"/>
                  </a:cubicBezTo>
                  <a:cubicBezTo>
                    <a:pt x="6684" y="5351"/>
                    <a:pt x="3751" y="3229"/>
                    <a:pt x="2884" y="1"/>
                  </a:cubicBezTo>
                  <a:close/>
                </a:path>
              </a:pathLst>
            </a:custGeom>
            <a:solidFill>
              <a:srgbClr val="0B2140">
                <a:alpha val="1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0"/>
            <p:cNvSpPr/>
            <p:nvPr/>
          </p:nvSpPr>
          <p:spPr>
            <a:xfrm>
              <a:off x="2608525" y="3631050"/>
              <a:ext cx="238775" cy="84925"/>
            </a:xfrm>
            <a:custGeom>
              <a:avLst/>
              <a:gdLst/>
              <a:ahLst/>
              <a:cxnLst/>
              <a:rect l="l" t="t" r="r" b="b"/>
              <a:pathLst>
                <a:path w="9551" h="3397" extrusionOk="0">
                  <a:moveTo>
                    <a:pt x="8651" y="0"/>
                  </a:moveTo>
                  <a:cubicBezTo>
                    <a:pt x="8588" y="0"/>
                    <a:pt x="8521" y="9"/>
                    <a:pt x="8450" y="29"/>
                  </a:cubicBezTo>
                  <a:lnTo>
                    <a:pt x="830" y="2092"/>
                  </a:lnTo>
                  <a:cubicBezTo>
                    <a:pt x="1" y="2262"/>
                    <a:pt x="232" y="3396"/>
                    <a:pt x="929" y="3396"/>
                  </a:cubicBezTo>
                  <a:cubicBezTo>
                    <a:pt x="1001" y="3396"/>
                    <a:pt x="1077" y="3384"/>
                    <a:pt x="1158" y="3358"/>
                  </a:cubicBezTo>
                  <a:lnTo>
                    <a:pt x="8778" y="1295"/>
                  </a:lnTo>
                  <a:cubicBezTo>
                    <a:pt x="9551" y="1080"/>
                    <a:pt x="9341" y="0"/>
                    <a:pt x="86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0"/>
            <p:cNvSpPr/>
            <p:nvPr/>
          </p:nvSpPr>
          <p:spPr>
            <a:xfrm>
              <a:off x="2684350" y="3676900"/>
              <a:ext cx="14675" cy="11925"/>
            </a:xfrm>
            <a:custGeom>
              <a:avLst/>
              <a:gdLst/>
              <a:ahLst/>
              <a:cxnLst/>
              <a:rect l="l" t="t" r="r" b="b"/>
              <a:pathLst>
                <a:path w="587" h="477" extrusionOk="0">
                  <a:moveTo>
                    <a:pt x="352" y="0"/>
                  </a:moveTo>
                  <a:cubicBezTo>
                    <a:pt x="118" y="0"/>
                    <a:pt x="1" y="258"/>
                    <a:pt x="165" y="399"/>
                  </a:cubicBezTo>
                  <a:cubicBezTo>
                    <a:pt x="219" y="453"/>
                    <a:pt x="282" y="476"/>
                    <a:pt x="344" y="476"/>
                  </a:cubicBezTo>
                  <a:cubicBezTo>
                    <a:pt x="470" y="476"/>
                    <a:pt x="587" y="377"/>
                    <a:pt x="587" y="235"/>
                  </a:cubicBezTo>
                  <a:cubicBezTo>
                    <a:pt x="587" y="94"/>
                    <a:pt x="470" y="0"/>
                    <a:pt x="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0"/>
            <p:cNvSpPr/>
            <p:nvPr/>
          </p:nvSpPr>
          <p:spPr>
            <a:xfrm>
              <a:off x="2710725" y="3670150"/>
              <a:ext cx="12350" cy="12350"/>
            </a:xfrm>
            <a:custGeom>
              <a:avLst/>
              <a:gdLst/>
              <a:ahLst/>
              <a:cxnLst/>
              <a:rect l="l" t="t" r="r" b="b"/>
              <a:pathLst>
                <a:path w="494" h="494" extrusionOk="0">
                  <a:moveTo>
                    <a:pt x="247" y="1"/>
                  </a:moveTo>
                  <a:cubicBezTo>
                    <a:pt x="124" y="1"/>
                    <a:pt x="1" y="83"/>
                    <a:pt x="1" y="247"/>
                  </a:cubicBezTo>
                  <a:cubicBezTo>
                    <a:pt x="1" y="411"/>
                    <a:pt x="124" y="493"/>
                    <a:pt x="247" y="493"/>
                  </a:cubicBezTo>
                  <a:cubicBezTo>
                    <a:pt x="370" y="493"/>
                    <a:pt x="493" y="411"/>
                    <a:pt x="493" y="247"/>
                  </a:cubicBezTo>
                  <a:cubicBezTo>
                    <a:pt x="493" y="83"/>
                    <a:pt x="370"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0"/>
            <p:cNvSpPr/>
            <p:nvPr/>
          </p:nvSpPr>
          <p:spPr>
            <a:xfrm>
              <a:off x="2734175" y="3663700"/>
              <a:ext cx="12325" cy="12350"/>
            </a:xfrm>
            <a:custGeom>
              <a:avLst/>
              <a:gdLst/>
              <a:ahLst/>
              <a:cxnLst/>
              <a:rect l="l" t="t" r="r" b="b"/>
              <a:pathLst>
                <a:path w="493" h="494" extrusionOk="0">
                  <a:moveTo>
                    <a:pt x="247" y="1"/>
                  </a:moveTo>
                  <a:cubicBezTo>
                    <a:pt x="124" y="1"/>
                    <a:pt x="1" y="83"/>
                    <a:pt x="1" y="247"/>
                  </a:cubicBezTo>
                  <a:cubicBezTo>
                    <a:pt x="1" y="411"/>
                    <a:pt x="124" y="493"/>
                    <a:pt x="247" y="493"/>
                  </a:cubicBezTo>
                  <a:cubicBezTo>
                    <a:pt x="370" y="493"/>
                    <a:pt x="493" y="411"/>
                    <a:pt x="493" y="247"/>
                  </a:cubicBezTo>
                  <a:cubicBezTo>
                    <a:pt x="493" y="83"/>
                    <a:pt x="370"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0"/>
            <p:cNvSpPr/>
            <p:nvPr/>
          </p:nvSpPr>
          <p:spPr>
            <a:xfrm>
              <a:off x="2758200" y="3657250"/>
              <a:ext cx="12350" cy="12350"/>
            </a:xfrm>
            <a:custGeom>
              <a:avLst/>
              <a:gdLst/>
              <a:ahLst/>
              <a:cxnLst/>
              <a:rect l="l" t="t" r="r" b="b"/>
              <a:pathLst>
                <a:path w="494" h="494" extrusionOk="0">
                  <a:moveTo>
                    <a:pt x="247" y="1"/>
                  </a:moveTo>
                  <a:cubicBezTo>
                    <a:pt x="124" y="1"/>
                    <a:pt x="1" y="83"/>
                    <a:pt x="1" y="247"/>
                  </a:cubicBezTo>
                  <a:cubicBezTo>
                    <a:pt x="1" y="411"/>
                    <a:pt x="124" y="493"/>
                    <a:pt x="247" y="493"/>
                  </a:cubicBezTo>
                  <a:cubicBezTo>
                    <a:pt x="370" y="493"/>
                    <a:pt x="493" y="411"/>
                    <a:pt x="493" y="247"/>
                  </a:cubicBezTo>
                  <a:cubicBezTo>
                    <a:pt x="493" y="83"/>
                    <a:pt x="370"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0"/>
            <p:cNvSpPr/>
            <p:nvPr/>
          </p:nvSpPr>
          <p:spPr>
            <a:xfrm>
              <a:off x="2779900" y="3651100"/>
              <a:ext cx="14675" cy="12500"/>
            </a:xfrm>
            <a:custGeom>
              <a:avLst/>
              <a:gdLst/>
              <a:ahLst/>
              <a:cxnLst/>
              <a:rect l="l" t="t" r="r" b="b"/>
              <a:pathLst>
                <a:path w="587" h="500" extrusionOk="0">
                  <a:moveTo>
                    <a:pt x="329" y="1"/>
                  </a:moveTo>
                  <a:cubicBezTo>
                    <a:pt x="118" y="1"/>
                    <a:pt x="0" y="259"/>
                    <a:pt x="164" y="423"/>
                  </a:cubicBezTo>
                  <a:cubicBezTo>
                    <a:pt x="210" y="476"/>
                    <a:pt x="270" y="499"/>
                    <a:pt x="330" y="499"/>
                  </a:cubicBezTo>
                  <a:cubicBezTo>
                    <a:pt x="457" y="499"/>
                    <a:pt x="587" y="394"/>
                    <a:pt x="587" y="235"/>
                  </a:cubicBezTo>
                  <a:cubicBezTo>
                    <a:pt x="563" y="118"/>
                    <a:pt x="469"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0"/>
            <p:cNvSpPr/>
            <p:nvPr/>
          </p:nvSpPr>
          <p:spPr>
            <a:xfrm>
              <a:off x="2803925" y="3644650"/>
              <a:ext cx="14100" cy="12525"/>
            </a:xfrm>
            <a:custGeom>
              <a:avLst/>
              <a:gdLst/>
              <a:ahLst/>
              <a:cxnLst/>
              <a:rect l="l" t="t" r="r" b="b"/>
              <a:pathLst>
                <a:path w="564" h="501" extrusionOk="0">
                  <a:moveTo>
                    <a:pt x="329" y="1"/>
                  </a:moveTo>
                  <a:cubicBezTo>
                    <a:pt x="94" y="1"/>
                    <a:pt x="1" y="259"/>
                    <a:pt x="141" y="423"/>
                  </a:cubicBezTo>
                  <a:cubicBezTo>
                    <a:pt x="195" y="477"/>
                    <a:pt x="259" y="500"/>
                    <a:pt x="320" y="500"/>
                  </a:cubicBezTo>
                  <a:cubicBezTo>
                    <a:pt x="447" y="500"/>
                    <a:pt x="563" y="401"/>
                    <a:pt x="563" y="259"/>
                  </a:cubicBezTo>
                  <a:cubicBezTo>
                    <a:pt x="563" y="118"/>
                    <a:pt x="446" y="1"/>
                    <a:pt x="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0"/>
            <p:cNvSpPr/>
            <p:nvPr/>
          </p:nvSpPr>
          <p:spPr>
            <a:xfrm>
              <a:off x="2660925" y="3682750"/>
              <a:ext cx="14075" cy="12525"/>
            </a:xfrm>
            <a:custGeom>
              <a:avLst/>
              <a:gdLst/>
              <a:ahLst/>
              <a:cxnLst/>
              <a:rect l="l" t="t" r="r" b="b"/>
              <a:pathLst>
                <a:path w="563" h="501" extrusionOk="0">
                  <a:moveTo>
                    <a:pt x="328" y="1"/>
                  </a:moveTo>
                  <a:cubicBezTo>
                    <a:pt x="117" y="1"/>
                    <a:pt x="0" y="282"/>
                    <a:pt x="141" y="423"/>
                  </a:cubicBezTo>
                  <a:cubicBezTo>
                    <a:pt x="194" y="477"/>
                    <a:pt x="258" y="500"/>
                    <a:pt x="320" y="500"/>
                  </a:cubicBezTo>
                  <a:cubicBezTo>
                    <a:pt x="446" y="500"/>
                    <a:pt x="563" y="401"/>
                    <a:pt x="563" y="259"/>
                  </a:cubicBezTo>
                  <a:cubicBezTo>
                    <a:pt x="563" y="118"/>
                    <a:pt x="46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0"/>
            <p:cNvSpPr/>
            <p:nvPr/>
          </p:nvSpPr>
          <p:spPr>
            <a:xfrm>
              <a:off x="2639225" y="3689500"/>
              <a:ext cx="12325" cy="12325"/>
            </a:xfrm>
            <a:custGeom>
              <a:avLst/>
              <a:gdLst/>
              <a:ahLst/>
              <a:cxnLst/>
              <a:rect l="l" t="t" r="r" b="b"/>
              <a:pathLst>
                <a:path w="493" h="493" extrusionOk="0">
                  <a:moveTo>
                    <a:pt x="247" y="0"/>
                  </a:moveTo>
                  <a:cubicBezTo>
                    <a:pt x="124" y="0"/>
                    <a:pt x="1" y="82"/>
                    <a:pt x="1" y="247"/>
                  </a:cubicBezTo>
                  <a:cubicBezTo>
                    <a:pt x="1" y="411"/>
                    <a:pt x="124" y="493"/>
                    <a:pt x="247" y="493"/>
                  </a:cubicBezTo>
                  <a:cubicBezTo>
                    <a:pt x="370" y="493"/>
                    <a:pt x="493" y="411"/>
                    <a:pt x="493" y="247"/>
                  </a:cubicBezTo>
                  <a:cubicBezTo>
                    <a:pt x="493" y="82"/>
                    <a:pt x="370"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0"/>
            <p:cNvSpPr/>
            <p:nvPr/>
          </p:nvSpPr>
          <p:spPr>
            <a:xfrm>
              <a:off x="2622350" y="3679825"/>
              <a:ext cx="201525" cy="78950"/>
            </a:xfrm>
            <a:custGeom>
              <a:avLst/>
              <a:gdLst/>
              <a:ahLst/>
              <a:cxnLst/>
              <a:rect l="l" t="t" r="r" b="b"/>
              <a:pathLst>
                <a:path w="8061" h="3158" extrusionOk="0">
                  <a:moveTo>
                    <a:pt x="7733" y="1"/>
                  </a:moveTo>
                  <a:lnTo>
                    <a:pt x="746" y="1876"/>
                  </a:lnTo>
                  <a:cubicBezTo>
                    <a:pt x="1" y="2117"/>
                    <a:pt x="219" y="3158"/>
                    <a:pt x="921" y="3158"/>
                  </a:cubicBezTo>
                  <a:cubicBezTo>
                    <a:pt x="970" y="3158"/>
                    <a:pt x="1021" y="3153"/>
                    <a:pt x="1074" y="3142"/>
                  </a:cubicBezTo>
                  <a:lnTo>
                    <a:pt x="8061" y="1267"/>
                  </a:lnTo>
                  <a:lnTo>
                    <a:pt x="77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0"/>
            <p:cNvSpPr/>
            <p:nvPr/>
          </p:nvSpPr>
          <p:spPr>
            <a:xfrm>
              <a:off x="2796325" y="3675000"/>
              <a:ext cx="62700" cy="37225"/>
            </a:xfrm>
            <a:custGeom>
              <a:avLst/>
              <a:gdLst/>
              <a:ahLst/>
              <a:cxnLst/>
              <a:rect l="l" t="t" r="r" b="b"/>
              <a:pathLst>
                <a:path w="2508" h="1489" extrusionOk="0">
                  <a:moveTo>
                    <a:pt x="1608" y="1"/>
                  </a:moveTo>
                  <a:cubicBezTo>
                    <a:pt x="1545" y="1"/>
                    <a:pt x="1478" y="10"/>
                    <a:pt x="1407" y="29"/>
                  </a:cubicBezTo>
                  <a:lnTo>
                    <a:pt x="774" y="194"/>
                  </a:lnTo>
                  <a:cubicBezTo>
                    <a:pt x="0" y="408"/>
                    <a:pt x="211" y="1488"/>
                    <a:pt x="900" y="1488"/>
                  </a:cubicBezTo>
                  <a:cubicBezTo>
                    <a:pt x="963" y="1488"/>
                    <a:pt x="1031" y="1479"/>
                    <a:pt x="1102" y="1460"/>
                  </a:cubicBezTo>
                  <a:lnTo>
                    <a:pt x="1735" y="1295"/>
                  </a:lnTo>
                  <a:cubicBezTo>
                    <a:pt x="2508" y="1081"/>
                    <a:pt x="2297" y="1"/>
                    <a:pt x="1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0"/>
            <p:cNvSpPr/>
            <p:nvPr/>
          </p:nvSpPr>
          <p:spPr>
            <a:xfrm>
              <a:off x="2700175" y="3719100"/>
              <a:ext cx="14675" cy="12500"/>
            </a:xfrm>
            <a:custGeom>
              <a:avLst/>
              <a:gdLst/>
              <a:ahLst/>
              <a:cxnLst/>
              <a:rect l="l" t="t" r="r" b="b"/>
              <a:pathLst>
                <a:path w="587" h="500" extrusionOk="0">
                  <a:moveTo>
                    <a:pt x="329" y="0"/>
                  </a:moveTo>
                  <a:cubicBezTo>
                    <a:pt x="118" y="0"/>
                    <a:pt x="1" y="258"/>
                    <a:pt x="165" y="422"/>
                  </a:cubicBezTo>
                  <a:cubicBezTo>
                    <a:pt x="211" y="476"/>
                    <a:pt x="272" y="500"/>
                    <a:pt x="334" y="500"/>
                  </a:cubicBezTo>
                  <a:cubicBezTo>
                    <a:pt x="460" y="500"/>
                    <a:pt x="587" y="400"/>
                    <a:pt x="587" y="258"/>
                  </a:cubicBezTo>
                  <a:cubicBezTo>
                    <a:pt x="587" y="118"/>
                    <a:pt x="470"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0"/>
            <p:cNvSpPr/>
            <p:nvPr/>
          </p:nvSpPr>
          <p:spPr>
            <a:xfrm>
              <a:off x="2726550" y="3712950"/>
              <a:ext cx="12350" cy="12325"/>
            </a:xfrm>
            <a:custGeom>
              <a:avLst/>
              <a:gdLst/>
              <a:ahLst/>
              <a:cxnLst/>
              <a:rect l="l" t="t" r="r" b="b"/>
              <a:pathLst>
                <a:path w="494" h="493" extrusionOk="0">
                  <a:moveTo>
                    <a:pt x="247" y="0"/>
                  </a:moveTo>
                  <a:cubicBezTo>
                    <a:pt x="124" y="0"/>
                    <a:pt x="1" y="82"/>
                    <a:pt x="1" y="246"/>
                  </a:cubicBezTo>
                  <a:cubicBezTo>
                    <a:pt x="1" y="411"/>
                    <a:pt x="124" y="493"/>
                    <a:pt x="247" y="493"/>
                  </a:cubicBezTo>
                  <a:cubicBezTo>
                    <a:pt x="370" y="493"/>
                    <a:pt x="493" y="411"/>
                    <a:pt x="493" y="246"/>
                  </a:cubicBezTo>
                  <a:cubicBezTo>
                    <a:pt x="493" y="82"/>
                    <a:pt x="370" y="0"/>
                    <a:pt x="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0"/>
            <p:cNvSpPr/>
            <p:nvPr/>
          </p:nvSpPr>
          <p:spPr>
            <a:xfrm>
              <a:off x="2748250" y="3706800"/>
              <a:ext cx="14100" cy="12500"/>
            </a:xfrm>
            <a:custGeom>
              <a:avLst/>
              <a:gdLst/>
              <a:ahLst/>
              <a:cxnLst/>
              <a:rect l="l" t="t" r="r" b="b"/>
              <a:pathLst>
                <a:path w="564" h="500" extrusionOk="0">
                  <a:moveTo>
                    <a:pt x="329" y="0"/>
                  </a:moveTo>
                  <a:cubicBezTo>
                    <a:pt x="94" y="0"/>
                    <a:pt x="0" y="258"/>
                    <a:pt x="141" y="422"/>
                  </a:cubicBezTo>
                  <a:cubicBezTo>
                    <a:pt x="195" y="476"/>
                    <a:pt x="259" y="499"/>
                    <a:pt x="320" y="499"/>
                  </a:cubicBezTo>
                  <a:cubicBezTo>
                    <a:pt x="446" y="499"/>
                    <a:pt x="563" y="400"/>
                    <a:pt x="563" y="258"/>
                  </a:cubicBezTo>
                  <a:cubicBezTo>
                    <a:pt x="563" y="117"/>
                    <a:pt x="446" y="0"/>
                    <a:pt x="3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0"/>
            <p:cNvSpPr/>
            <p:nvPr/>
          </p:nvSpPr>
          <p:spPr>
            <a:xfrm>
              <a:off x="2771700" y="3700350"/>
              <a:ext cx="14675" cy="11925"/>
            </a:xfrm>
            <a:custGeom>
              <a:avLst/>
              <a:gdLst/>
              <a:ahLst/>
              <a:cxnLst/>
              <a:rect l="l" t="t" r="r" b="b"/>
              <a:pathLst>
                <a:path w="587" h="477" extrusionOk="0">
                  <a:moveTo>
                    <a:pt x="328" y="0"/>
                  </a:moveTo>
                  <a:cubicBezTo>
                    <a:pt x="117" y="0"/>
                    <a:pt x="0" y="258"/>
                    <a:pt x="164" y="399"/>
                  </a:cubicBezTo>
                  <a:cubicBezTo>
                    <a:pt x="210" y="452"/>
                    <a:pt x="271" y="476"/>
                    <a:pt x="333" y="476"/>
                  </a:cubicBezTo>
                  <a:cubicBezTo>
                    <a:pt x="459" y="476"/>
                    <a:pt x="586" y="377"/>
                    <a:pt x="586" y="235"/>
                  </a:cubicBezTo>
                  <a:cubicBezTo>
                    <a:pt x="586" y="94"/>
                    <a:pt x="469"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0"/>
            <p:cNvSpPr/>
            <p:nvPr/>
          </p:nvSpPr>
          <p:spPr>
            <a:xfrm>
              <a:off x="2678500" y="3725850"/>
              <a:ext cx="12325" cy="12325"/>
            </a:xfrm>
            <a:custGeom>
              <a:avLst/>
              <a:gdLst/>
              <a:ahLst/>
              <a:cxnLst/>
              <a:rect l="l" t="t" r="r" b="b"/>
              <a:pathLst>
                <a:path w="493" h="493" extrusionOk="0">
                  <a:moveTo>
                    <a:pt x="247" y="0"/>
                  </a:moveTo>
                  <a:cubicBezTo>
                    <a:pt x="123" y="0"/>
                    <a:pt x="0" y="82"/>
                    <a:pt x="0" y="246"/>
                  </a:cubicBezTo>
                  <a:cubicBezTo>
                    <a:pt x="0" y="410"/>
                    <a:pt x="123" y="492"/>
                    <a:pt x="247" y="492"/>
                  </a:cubicBezTo>
                  <a:cubicBezTo>
                    <a:pt x="370" y="492"/>
                    <a:pt x="493" y="410"/>
                    <a:pt x="493" y="246"/>
                  </a:cubicBezTo>
                  <a:cubicBezTo>
                    <a:pt x="493" y="82"/>
                    <a:pt x="370" y="0"/>
                    <a:pt x="2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0"/>
            <p:cNvSpPr/>
            <p:nvPr/>
          </p:nvSpPr>
          <p:spPr>
            <a:xfrm>
              <a:off x="2655050" y="3732275"/>
              <a:ext cx="12325" cy="11900"/>
            </a:xfrm>
            <a:custGeom>
              <a:avLst/>
              <a:gdLst/>
              <a:ahLst/>
              <a:cxnLst/>
              <a:rect l="l" t="t" r="r" b="b"/>
              <a:pathLst>
                <a:path w="493" h="476" extrusionOk="0">
                  <a:moveTo>
                    <a:pt x="247" y="1"/>
                  </a:moveTo>
                  <a:cubicBezTo>
                    <a:pt x="124" y="1"/>
                    <a:pt x="1" y="83"/>
                    <a:pt x="1" y="247"/>
                  </a:cubicBezTo>
                  <a:cubicBezTo>
                    <a:pt x="1" y="399"/>
                    <a:pt x="124" y="476"/>
                    <a:pt x="247" y="476"/>
                  </a:cubicBezTo>
                  <a:cubicBezTo>
                    <a:pt x="370" y="476"/>
                    <a:pt x="493" y="399"/>
                    <a:pt x="493" y="247"/>
                  </a:cubicBezTo>
                  <a:cubicBezTo>
                    <a:pt x="493" y="83"/>
                    <a:pt x="370" y="1"/>
                    <a:pt x="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0"/>
            <p:cNvSpPr/>
            <p:nvPr/>
          </p:nvSpPr>
          <p:spPr>
            <a:xfrm>
              <a:off x="2820350" y="3687450"/>
              <a:ext cx="12900" cy="13550"/>
            </a:xfrm>
            <a:custGeom>
              <a:avLst/>
              <a:gdLst/>
              <a:ahLst/>
              <a:cxnLst/>
              <a:rect l="l" t="t" r="r" b="b"/>
              <a:pathLst>
                <a:path w="516" h="542" extrusionOk="0">
                  <a:moveTo>
                    <a:pt x="117" y="0"/>
                  </a:moveTo>
                  <a:cubicBezTo>
                    <a:pt x="47" y="0"/>
                    <a:pt x="0" y="47"/>
                    <a:pt x="24" y="94"/>
                  </a:cubicBezTo>
                  <a:lnTo>
                    <a:pt x="141" y="493"/>
                  </a:lnTo>
                  <a:cubicBezTo>
                    <a:pt x="141" y="522"/>
                    <a:pt x="168" y="542"/>
                    <a:pt x="194" y="542"/>
                  </a:cubicBezTo>
                  <a:cubicBezTo>
                    <a:pt x="210" y="542"/>
                    <a:pt x="226" y="534"/>
                    <a:pt x="235" y="516"/>
                  </a:cubicBezTo>
                  <a:lnTo>
                    <a:pt x="492" y="235"/>
                  </a:lnTo>
                  <a:cubicBezTo>
                    <a:pt x="516" y="188"/>
                    <a:pt x="516" y="141"/>
                    <a:pt x="469" y="118"/>
                  </a:cubicBezTo>
                  <a:lnTo>
                    <a:pt x="1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0"/>
            <p:cNvSpPr/>
            <p:nvPr/>
          </p:nvSpPr>
          <p:spPr>
            <a:xfrm>
              <a:off x="2567125" y="3447725"/>
              <a:ext cx="221000" cy="189225"/>
            </a:xfrm>
            <a:custGeom>
              <a:avLst/>
              <a:gdLst/>
              <a:ahLst/>
              <a:cxnLst/>
              <a:rect l="l" t="t" r="r" b="b"/>
              <a:pathLst>
                <a:path w="8840" h="7569" extrusionOk="0">
                  <a:moveTo>
                    <a:pt x="5065" y="0"/>
                  </a:moveTo>
                  <a:cubicBezTo>
                    <a:pt x="1689" y="0"/>
                    <a:pt x="1" y="4080"/>
                    <a:pt x="2392" y="6448"/>
                  </a:cubicBezTo>
                  <a:cubicBezTo>
                    <a:pt x="3159" y="7222"/>
                    <a:pt x="4105" y="7569"/>
                    <a:pt x="5035" y="7569"/>
                  </a:cubicBezTo>
                  <a:cubicBezTo>
                    <a:pt x="6975" y="7569"/>
                    <a:pt x="8840" y="6058"/>
                    <a:pt x="8840" y="3775"/>
                  </a:cubicBezTo>
                  <a:cubicBezTo>
                    <a:pt x="8840" y="1688"/>
                    <a:pt x="7152" y="0"/>
                    <a:pt x="50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0"/>
            <p:cNvSpPr/>
            <p:nvPr/>
          </p:nvSpPr>
          <p:spPr>
            <a:xfrm>
              <a:off x="2588825" y="3459925"/>
              <a:ext cx="206875" cy="151350"/>
            </a:xfrm>
            <a:custGeom>
              <a:avLst/>
              <a:gdLst/>
              <a:ahLst/>
              <a:cxnLst/>
              <a:rect l="l" t="t" r="r" b="b"/>
              <a:pathLst>
                <a:path w="8275" h="6054" extrusionOk="0">
                  <a:moveTo>
                    <a:pt x="4220" y="0"/>
                  </a:moveTo>
                  <a:cubicBezTo>
                    <a:pt x="3931" y="0"/>
                    <a:pt x="3633" y="39"/>
                    <a:pt x="3329" y="122"/>
                  </a:cubicBezTo>
                  <a:cubicBezTo>
                    <a:pt x="586" y="849"/>
                    <a:pt x="0" y="4483"/>
                    <a:pt x="2392" y="6054"/>
                  </a:cubicBezTo>
                  <a:lnTo>
                    <a:pt x="7128" y="4787"/>
                  </a:lnTo>
                  <a:cubicBezTo>
                    <a:pt x="8275" y="2514"/>
                    <a:pt x="6546" y="0"/>
                    <a:pt x="42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0"/>
            <p:cNvSpPr/>
            <p:nvPr/>
          </p:nvSpPr>
          <p:spPr>
            <a:xfrm>
              <a:off x="2648600" y="3526250"/>
              <a:ext cx="118425" cy="98450"/>
            </a:xfrm>
            <a:custGeom>
              <a:avLst/>
              <a:gdLst/>
              <a:ahLst/>
              <a:cxnLst/>
              <a:rect l="l" t="t" r="r" b="b"/>
              <a:pathLst>
                <a:path w="4737" h="3938" extrusionOk="0">
                  <a:moveTo>
                    <a:pt x="2205" y="1"/>
                  </a:moveTo>
                  <a:lnTo>
                    <a:pt x="1126" y="306"/>
                  </a:lnTo>
                  <a:lnTo>
                    <a:pt x="1501" y="1689"/>
                  </a:lnTo>
                  <a:cubicBezTo>
                    <a:pt x="1501" y="1689"/>
                    <a:pt x="376" y="2205"/>
                    <a:pt x="165" y="2510"/>
                  </a:cubicBezTo>
                  <a:cubicBezTo>
                    <a:pt x="48" y="2791"/>
                    <a:pt x="1" y="3096"/>
                    <a:pt x="1" y="3401"/>
                  </a:cubicBezTo>
                  <a:cubicBezTo>
                    <a:pt x="556" y="3766"/>
                    <a:pt x="1176" y="3937"/>
                    <a:pt x="1788" y="3937"/>
                  </a:cubicBezTo>
                  <a:cubicBezTo>
                    <a:pt x="2984" y="3937"/>
                    <a:pt x="4147" y="3282"/>
                    <a:pt x="4737" y="2134"/>
                  </a:cubicBezTo>
                  <a:cubicBezTo>
                    <a:pt x="4572" y="1877"/>
                    <a:pt x="4385" y="1642"/>
                    <a:pt x="4150" y="1455"/>
                  </a:cubicBezTo>
                  <a:cubicBezTo>
                    <a:pt x="4019" y="1380"/>
                    <a:pt x="3742" y="1357"/>
                    <a:pt x="3456" y="1357"/>
                  </a:cubicBezTo>
                  <a:cubicBezTo>
                    <a:pt x="3027" y="1357"/>
                    <a:pt x="2580" y="1408"/>
                    <a:pt x="2580" y="1408"/>
                  </a:cubicBezTo>
                  <a:lnTo>
                    <a:pt x="22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0"/>
            <p:cNvSpPr/>
            <p:nvPr/>
          </p:nvSpPr>
          <p:spPr>
            <a:xfrm>
              <a:off x="2648025" y="3580175"/>
              <a:ext cx="104350" cy="44650"/>
            </a:xfrm>
            <a:custGeom>
              <a:avLst/>
              <a:gdLst/>
              <a:ahLst/>
              <a:cxnLst/>
              <a:rect l="l" t="t" r="r" b="b"/>
              <a:pathLst>
                <a:path w="4174" h="1786" extrusionOk="0">
                  <a:moveTo>
                    <a:pt x="633" y="1"/>
                  </a:moveTo>
                  <a:cubicBezTo>
                    <a:pt x="446" y="95"/>
                    <a:pt x="305" y="212"/>
                    <a:pt x="164" y="376"/>
                  </a:cubicBezTo>
                  <a:cubicBezTo>
                    <a:pt x="71" y="634"/>
                    <a:pt x="0" y="939"/>
                    <a:pt x="0" y="1244"/>
                  </a:cubicBezTo>
                  <a:cubicBezTo>
                    <a:pt x="560" y="1607"/>
                    <a:pt x="1190" y="1785"/>
                    <a:pt x="1814" y="1785"/>
                  </a:cubicBezTo>
                  <a:cubicBezTo>
                    <a:pt x="2679" y="1785"/>
                    <a:pt x="3533" y="1442"/>
                    <a:pt x="4173" y="775"/>
                  </a:cubicBezTo>
                  <a:lnTo>
                    <a:pt x="4173" y="775"/>
                  </a:lnTo>
                  <a:cubicBezTo>
                    <a:pt x="4056" y="821"/>
                    <a:pt x="3962" y="845"/>
                    <a:pt x="3845" y="892"/>
                  </a:cubicBezTo>
                  <a:lnTo>
                    <a:pt x="3845" y="868"/>
                  </a:lnTo>
                  <a:cubicBezTo>
                    <a:pt x="3551" y="952"/>
                    <a:pt x="3251" y="993"/>
                    <a:pt x="2954" y="993"/>
                  </a:cubicBezTo>
                  <a:cubicBezTo>
                    <a:pt x="2088" y="993"/>
                    <a:pt x="1244" y="646"/>
                    <a:pt x="6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0"/>
            <p:cNvSpPr/>
            <p:nvPr/>
          </p:nvSpPr>
          <p:spPr>
            <a:xfrm>
              <a:off x="2676750" y="3526250"/>
              <a:ext cx="29325" cy="42225"/>
            </a:xfrm>
            <a:custGeom>
              <a:avLst/>
              <a:gdLst/>
              <a:ahLst/>
              <a:cxnLst/>
              <a:rect l="l" t="t" r="r" b="b"/>
              <a:pathLst>
                <a:path w="1173" h="1689" extrusionOk="0">
                  <a:moveTo>
                    <a:pt x="1079" y="1"/>
                  </a:moveTo>
                  <a:lnTo>
                    <a:pt x="0" y="306"/>
                  </a:lnTo>
                  <a:lnTo>
                    <a:pt x="375" y="1689"/>
                  </a:lnTo>
                  <a:cubicBezTo>
                    <a:pt x="727" y="1595"/>
                    <a:pt x="1008" y="1337"/>
                    <a:pt x="1172" y="1009"/>
                  </a:cubicBezTo>
                  <a:lnTo>
                    <a:pt x="10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0"/>
            <p:cNvSpPr/>
            <p:nvPr/>
          </p:nvSpPr>
          <p:spPr>
            <a:xfrm>
              <a:off x="2656225" y="3483950"/>
              <a:ext cx="60400" cy="73375"/>
            </a:xfrm>
            <a:custGeom>
              <a:avLst/>
              <a:gdLst/>
              <a:ahLst/>
              <a:cxnLst/>
              <a:rect l="l" t="t" r="r" b="b"/>
              <a:pathLst>
                <a:path w="2416" h="2935" extrusionOk="0">
                  <a:moveTo>
                    <a:pt x="1094" y="0"/>
                  </a:moveTo>
                  <a:cubicBezTo>
                    <a:pt x="1019" y="0"/>
                    <a:pt x="943" y="10"/>
                    <a:pt x="868" y="28"/>
                  </a:cubicBezTo>
                  <a:cubicBezTo>
                    <a:pt x="305" y="169"/>
                    <a:pt x="0" y="826"/>
                    <a:pt x="211" y="1576"/>
                  </a:cubicBezTo>
                  <a:cubicBezTo>
                    <a:pt x="381" y="2255"/>
                    <a:pt x="955" y="2935"/>
                    <a:pt x="1480" y="2935"/>
                  </a:cubicBezTo>
                  <a:cubicBezTo>
                    <a:pt x="1535" y="2935"/>
                    <a:pt x="1589" y="2928"/>
                    <a:pt x="1642" y="2912"/>
                  </a:cubicBezTo>
                  <a:cubicBezTo>
                    <a:pt x="2204" y="2771"/>
                    <a:pt x="2415" y="1787"/>
                    <a:pt x="2228" y="1037"/>
                  </a:cubicBezTo>
                  <a:cubicBezTo>
                    <a:pt x="2045" y="386"/>
                    <a:pt x="1580" y="0"/>
                    <a:pt x="10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0"/>
            <p:cNvSpPr/>
            <p:nvPr/>
          </p:nvSpPr>
          <p:spPr>
            <a:xfrm>
              <a:off x="2656225" y="3484050"/>
              <a:ext cx="45150" cy="73275"/>
            </a:xfrm>
            <a:custGeom>
              <a:avLst/>
              <a:gdLst/>
              <a:ahLst/>
              <a:cxnLst/>
              <a:rect l="l" t="t" r="r" b="b"/>
              <a:pathLst>
                <a:path w="1806" h="2931" extrusionOk="0">
                  <a:moveTo>
                    <a:pt x="1055" y="1"/>
                  </a:moveTo>
                  <a:cubicBezTo>
                    <a:pt x="985" y="1"/>
                    <a:pt x="938" y="1"/>
                    <a:pt x="868" y="24"/>
                  </a:cubicBezTo>
                  <a:cubicBezTo>
                    <a:pt x="305" y="165"/>
                    <a:pt x="0" y="822"/>
                    <a:pt x="211" y="1572"/>
                  </a:cubicBezTo>
                  <a:cubicBezTo>
                    <a:pt x="403" y="2251"/>
                    <a:pt x="959" y="2931"/>
                    <a:pt x="1481" y="2931"/>
                  </a:cubicBezTo>
                  <a:cubicBezTo>
                    <a:pt x="1535" y="2931"/>
                    <a:pt x="1589" y="2924"/>
                    <a:pt x="1642" y="2908"/>
                  </a:cubicBezTo>
                  <a:cubicBezTo>
                    <a:pt x="1712" y="2908"/>
                    <a:pt x="1759" y="2861"/>
                    <a:pt x="1806" y="2838"/>
                  </a:cubicBezTo>
                  <a:cubicBezTo>
                    <a:pt x="1290" y="2814"/>
                    <a:pt x="727" y="2134"/>
                    <a:pt x="563" y="1478"/>
                  </a:cubicBezTo>
                  <a:cubicBezTo>
                    <a:pt x="376" y="822"/>
                    <a:pt x="610" y="212"/>
                    <a:pt x="10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0"/>
            <p:cNvSpPr/>
            <p:nvPr/>
          </p:nvSpPr>
          <p:spPr>
            <a:xfrm>
              <a:off x="2796300" y="3443325"/>
              <a:ext cx="50825" cy="90000"/>
            </a:xfrm>
            <a:custGeom>
              <a:avLst/>
              <a:gdLst/>
              <a:ahLst/>
              <a:cxnLst/>
              <a:rect l="l" t="t" r="r" b="b"/>
              <a:pathLst>
                <a:path w="2033" h="3600" extrusionOk="0">
                  <a:moveTo>
                    <a:pt x="1607" y="0"/>
                  </a:moveTo>
                  <a:cubicBezTo>
                    <a:pt x="1484" y="0"/>
                    <a:pt x="1361" y="83"/>
                    <a:pt x="1361" y="247"/>
                  </a:cubicBezTo>
                  <a:cubicBezTo>
                    <a:pt x="1361" y="575"/>
                    <a:pt x="1197" y="880"/>
                    <a:pt x="915" y="1044"/>
                  </a:cubicBezTo>
                  <a:cubicBezTo>
                    <a:pt x="118" y="1513"/>
                    <a:pt x="1" y="2591"/>
                    <a:pt x="657" y="3224"/>
                  </a:cubicBezTo>
                  <a:cubicBezTo>
                    <a:pt x="915" y="3459"/>
                    <a:pt x="1267" y="3599"/>
                    <a:pt x="1595" y="3599"/>
                  </a:cubicBezTo>
                  <a:lnTo>
                    <a:pt x="1712" y="3599"/>
                  </a:lnTo>
                  <a:cubicBezTo>
                    <a:pt x="2033" y="3576"/>
                    <a:pt x="1996" y="3106"/>
                    <a:pt x="1688" y="3106"/>
                  </a:cubicBezTo>
                  <a:cubicBezTo>
                    <a:pt x="1681" y="3106"/>
                    <a:pt x="1673" y="3106"/>
                    <a:pt x="1665" y="3107"/>
                  </a:cubicBezTo>
                  <a:cubicBezTo>
                    <a:pt x="1651" y="3108"/>
                    <a:pt x="1637" y="3108"/>
                    <a:pt x="1622" y="3108"/>
                  </a:cubicBezTo>
                  <a:cubicBezTo>
                    <a:pt x="1126" y="3108"/>
                    <a:pt x="728" y="2717"/>
                    <a:pt x="728" y="2216"/>
                  </a:cubicBezTo>
                  <a:cubicBezTo>
                    <a:pt x="728" y="1911"/>
                    <a:pt x="892" y="1606"/>
                    <a:pt x="1150" y="1466"/>
                  </a:cubicBezTo>
                  <a:cubicBezTo>
                    <a:pt x="1595" y="1208"/>
                    <a:pt x="1853" y="739"/>
                    <a:pt x="1853" y="247"/>
                  </a:cubicBezTo>
                  <a:cubicBezTo>
                    <a:pt x="1853" y="83"/>
                    <a:pt x="1730" y="0"/>
                    <a:pt x="1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0"/>
            <p:cNvSpPr/>
            <p:nvPr/>
          </p:nvSpPr>
          <p:spPr>
            <a:xfrm>
              <a:off x="2560100" y="3394300"/>
              <a:ext cx="278425" cy="92125"/>
            </a:xfrm>
            <a:custGeom>
              <a:avLst/>
              <a:gdLst/>
              <a:ahLst/>
              <a:cxnLst/>
              <a:rect l="l" t="t" r="r" b="b"/>
              <a:pathLst>
                <a:path w="11137" h="3685" extrusionOk="0">
                  <a:moveTo>
                    <a:pt x="8605" y="1"/>
                  </a:moveTo>
                  <a:cubicBezTo>
                    <a:pt x="8558" y="1"/>
                    <a:pt x="8511" y="2"/>
                    <a:pt x="8464" y="4"/>
                  </a:cubicBezTo>
                  <a:cubicBezTo>
                    <a:pt x="8136" y="4"/>
                    <a:pt x="7808" y="74"/>
                    <a:pt x="7503" y="191"/>
                  </a:cubicBezTo>
                  <a:cubicBezTo>
                    <a:pt x="6565" y="520"/>
                    <a:pt x="5932" y="1106"/>
                    <a:pt x="5346" y="1692"/>
                  </a:cubicBezTo>
                  <a:cubicBezTo>
                    <a:pt x="4544" y="2494"/>
                    <a:pt x="3832" y="3188"/>
                    <a:pt x="2356" y="3188"/>
                  </a:cubicBezTo>
                  <a:cubicBezTo>
                    <a:pt x="2149" y="3188"/>
                    <a:pt x="1927" y="3174"/>
                    <a:pt x="1688" y="3145"/>
                  </a:cubicBezTo>
                  <a:cubicBezTo>
                    <a:pt x="1196" y="3075"/>
                    <a:pt x="727" y="2864"/>
                    <a:pt x="329" y="2559"/>
                  </a:cubicBezTo>
                  <a:cubicBezTo>
                    <a:pt x="211" y="2700"/>
                    <a:pt x="94" y="2817"/>
                    <a:pt x="0" y="2958"/>
                  </a:cubicBezTo>
                  <a:cubicBezTo>
                    <a:pt x="469" y="3310"/>
                    <a:pt x="1032" y="3544"/>
                    <a:pt x="1618" y="3614"/>
                  </a:cubicBezTo>
                  <a:cubicBezTo>
                    <a:pt x="1876" y="3661"/>
                    <a:pt x="2111" y="3661"/>
                    <a:pt x="2368" y="3685"/>
                  </a:cubicBezTo>
                  <a:cubicBezTo>
                    <a:pt x="4033" y="3685"/>
                    <a:pt x="4877" y="2841"/>
                    <a:pt x="5698" y="2044"/>
                  </a:cubicBezTo>
                  <a:cubicBezTo>
                    <a:pt x="6260" y="1481"/>
                    <a:pt x="6823" y="942"/>
                    <a:pt x="7667" y="660"/>
                  </a:cubicBezTo>
                  <a:cubicBezTo>
                    <a:pt x="7970" y="543"/>
                    <a:pt x="8282" y="487"/>
                    <a:pt x="8591" y="487"/>
                  </a:cubicBezTo>
                  <a:cubicBezTo>
                    <a:pt x="9023" y="487"/>
                    <a:pt x="9451" y="596"/>
                    <a:pt x="9847" y="801"/>
                  </a:cubicBezTo>
                  <a:cubicBezTo>
                    <a:pt x="10058" y="895"/>
                    <a:pt x="10269" y="1035"/>
                    <a:pt x="10457" y="1200"/>
                  </a:cubicBezTo>
                  <a:cubicBezTo>
                    <a:pt x="10551" y="1270"/>
                    <a:pt x="10621" y="1340"/>
                    <a:pt x="10691" y="1411"/>
                  </a:cubicBezTo>
                  <a:cubicBezTo>
                    <a:pt x="10741" y="1472"/>
                    <a:pt x="10804" y="1502"/>
                    <a:pt x="10869" y="1502"/>
                  </a:cubicBezTo>
                  <a:cubicBezTo>
                    <a:pt x="10927" y="1502"/>
                    <a:pt x="10988" y="1478"/>
                    <a:pt x="11043" y="1434"/>
                  </a:cubicBezTo>
                  <a:lnTo>
                    <a:pt x="11020" y="1434"/>
                  </a:lnTo>
                  <a:cubicBezTo>
                    <a:pt x="11137" y="1340"/>
                    <a:pt x="11137" y="1176"/>
                    <a:pt x="11043" y="1082"/>
                  </a:cubicBezTo>
                  <a:cubicBezTo>
                    <a:pt x="10785" y="778"/>
                    <a:pt x="10457" y="543"/>
                    <a:pt x="10082" y="356"/>
                  </a:cubicBezTo>
                  <a:cubicBezTo>
                    <a:pt x="9631" y="119"/>
                    <a:pt x="9120" y="1"/>
                    <a:pt x="8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0"/>
            <p:cNvSpPr/>
            <p:nvPr/>
          </p:nvSpPr>
          <p:spPr>
            <a:xfrm>
              <a:off x="2811550" y="3418750"/>
              <a:ext cx="43400" cy="37200"/>
            </a:xfrm>
            <a:custGeom>
              <a:avLst/>
              <a:gdLst/>
              <a:ahLst/>
              <a:cxnLst/>
              <a:rect l="l" t="t" r="r" b="b"/>
              <a:pathLst>
                <a:path w="1736" h="1488" extrusionOk="0">
                  <a:moveTo>
                    <a:pt x="985" y="479"/>
                  </a:moveTo>
                  <a:cubicBezTo>
                    <a:pt x="1313" y="479"/>
                    <a:pt x="1313" y="972"/>
                    <a:pt x="985" y="972"/>
                  </a:cubicBezTo>
                  <a:cubicBezTo>
                    <a:pt x="657" y="972"/>
                    <a:pt x="657" y="479"/>
                    <a:pt x="985" y="479"/>
                  </a:cubicBezTo>
                  <a:close/>
                  <a:moveTo>
                    <a:pt x="992" y="1"/>
                  </a:moveTo>
                  <a:cubicBezTo>
                    <a:pt x="809" y="1"/>
                    <a:pt x="622" y="69"/>
                    <a:pt x="469" y="222"/>
                  </a:cubicBezTo>
                  <a:cubicBezTo>
                    <a:pt x="0" y="667"/>
                    <a:pt x="329" y="1488"/>
                    <a:pt x="985" y="1488"/>
                  </a:cubicBezTo>
                  <a:cubicBezTo>
                    <a:pt x="1407" y="1488"/>
                    <a:pt x="1735" y="1136"/>
                    <a:pt x="1735" y="737"/>
                  </a:cubicBezTo>
                  <a:cubicBezTo>
                    <a:pt x="1735" y="294"/>
                    <a:pt x="1372"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5" name="Google Shape;3065;p70"/>
          <p:cNvGrpSpPr/>
          <p:nvPr/>
        </p:nvGrpSpPr>
        <p:grpSpPr>
          <a:xfrm>
            <a:off x="2986847" y="3348265"/>
            <a:ext cx="718088" cy="661868"/>
            <a:chOff x="3278700" y="3546775"/>
            <a:chExt cx="456625" cy="420875"/>
          </a:xfrm>
        </p:grpSpPr>
        <p:sp>
          <p:nvSpPr>
            <p:cNvPr id="3066" name="Google Shape;3066;p70"/>
            <p:cNvSpPr/>
            <p:nvPr/>
          </p:nvSpPr>
          <p:spPr>
            <a:xfrm>
              <a:off x="3278700" y="3546775"/>
              <a:ext cx="456625" cy="420725"/>
            </a:xfrm>
            <a:custGeom>
              <a:avLst/>
              <a:gdLst/>
              <a:ahLst/>
              <a:cxnLst/>
              <a:rect l="l" t="t" r="r" b="b"/>
              <a:pathLst>
                <a:path w="18265" h="16829" extrusionOk="0">
                  <a:moveTo>
                    <a:pt x="9144" y="1"/>
                  </a:moveTo>
                  <a:cubicBezTo>
                    <a:pt x="5627" y="1"/>
                    <a:pt x="2509" y="2157"/>
                    <a:pt x="1266" y="5416"/>
                  </a:cubicBezTo>
                  <a:lnTo>
                    <a:pt x="1430" y="5768"/>
                  </a:lnTo>
                  <a:lnTo>
                    <a:pt x="1102" y="5885"/>
                  </a:lnTo>
                  <a:cubicBezTo>
                    <a:pt x="0" y="9355"/>
                    <a:pt x="1266" y="13153"/>
                    <a:pt x="4244" y="15263"/>
                  </a:cubicBezTo>
                  <a:cubicBezTo>
                    <a:pt x="5705" y="16307"/>
                    <a:pt x="7418" y="16828"/>
                    <a:pt x="9131" y="16828"/>
                  </a:cubicBezTo>
                  <a:cubicBezTo>
                    <a:pt x="10882" y="16828"/>
                    <a:pt x="12633" y="16283"/>
                    <a:pt x="14114" y="15193"/>
                  </a:cubicBezTo>
                  <a:cubicBezTo>
                    <a:pt x="17045" y="13036"/>
                    <a:pt x="18264" y="9261"/>
                    <a:pt x="17139" y="5791"/>
                  </a:cubicBezTo>
                  <a:cubicBezTo>
                    <a:pt x="15990" y="2345"/>
                    <a:pt x="12778" y="1"/>
                    <a:pt x="91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0"/>
            <p:cNvSpPr/>
            <p:nvPr/>
          </p:nvSpPr>
          <p:spPr>
            <a:xfrm>
              <a:off x="3306250" y="3563425"/>
              <a:ext cx="284300" cy="139875"/>
            </a:xfrm>
            <a:custGeom>
              <a:avLst/>
              <a:gdLst/>
              <a:ahLst/>
              <a:cxnLst/>
              <a:rect l="l" t="t" r="r" b="b"/>
              <a:pathLst>
                <a:path w="11372" h="5595" extrusionOk="0">
                  <a:moveTo>
                    <a:pt x="11078" y="1360"/>
                  </a:moveTo>
                  <a:lnTo>
                    <a:pt x="11066" y="1374"/>
                  </a:lnTo>
                  <a:lnTo>
                    <a:pt x="11090" y="1374"/>
                  </a:lnTo>
                  <a:cubicBezTo>
                    <a:pt x="11086" y="1370"/>
                    <a:pt x="11082" y="1365"/>
                    <a:pt x="11078" y="1360"/>
                  </a:cubicBezTo>
                  <a:close/>
                  <a:moveTo>
                    <a:pt x="9107" y="0"/>
                  </a:moveTo>
                  <a:cubicBezTo>
                    <a:pt x="8716" y="0"/>
                    <a:pt x="8323" y="73"/>
                    <a:pt x="7948" y="225"/>
                  </a:cubicBezTo>
                  <a:cubicBezTo>
                    <a:pt x="6846" y="624"/>
                    <a:pt x="6190" y="1562"/>
                    <a:pt x="5557" y="2500"/>
                  </a:cubicBezTo>
                  <a:cubicBezTo>
                    <a:pt x="4689" y="3766"/>
                    <a:pt x="3751" y="5102"/>
                    <a:pt x="1571" y="5102"/>
                  </a:cubicBezTo>
                  <a:cubicBezTo>
                    <a:pt x="1079" y="5102"/>
                    <a:pt x="586" y="4985"/>
                    <a:pt x="164" y="4750"/>
                  </a:cubicBezTo>
                  <a:cubicBezTo>
                    <a:pt x="94" y="4914"/>
                    <a:pt x="47" y="5079"/>
                    <a:pt x="0" y="5219"/>
                  </a:cubicBezTo>
                  <a:cubicBezTo>
                    <a:pt x="493" y="5477"/>
                    <a:pt x="1032" y="5594"/>
                    <a:pt x="1571" y="5594"/>
                  </a:cubicBezTo>
                  <a:cubicBezTo>
                    <a:pt x="4009" y="5594"/>
                    <a:pt x="5041" y="4094"/>
                    <a:pt x="5955" y="2758"/>
                  </a:cubicBezTo>
                  <a:cubicBezTo>
                    <a:pt x="6588" y="1867"/>
                    <a:pt x="7174" y="1023"/>
                    <a:pt x="8112" y="694"/>
                  </a:cubicBezTo>
                  <a:cubicBezTo>
                    <a:pt x="8507" y="552"/>
                    <a:pt x="8864" y="495"/>
                    <a:pt x="9183" y="495"/>
                  </a:cubicBezTo>
                  <a:cubicBezTo>
                    <a:pt x="10258" y="495"/>
                    <a:pt x="10896" y="1143"/>
                    <a:pt x="11078" y="1360"/>
                  </a:cubicBezTo>
                  <a:lnTo>
                    <a:pt x="11078" y="1360"/>
                  </a:lnTo>
                  <a:lnTo>
                    <a:pt x="11371" y="976"/>
                  </a:lnTo>
                  <a:cubicBezTo>
                    <a:pt x="11137" y="741"/>
                    <a:pt x="10879" y="530"/>
                    <a:pt x="10597" y="366"/>
                  </a:cubicBezTo>
                  <a:cubicBezTo>
                    <a:pt x="10131" y="127"/>
                    <a:pt x="9620" y="0"/>
                    <a:pt x="9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0"/>
            <p:cNvSpPr/>
            <p:nvPr/>
          </p:nvSpPr>
          <p:spPr>
            <a:xfrm>
              <a:off x="3591100" y="3632925"/>
              <a:ext cx="51600" cy="61000"/>
            </a:xfrm>
            <a:custGeom>
              <a:avLst/>
              <a:gdLst/>
              <a:ahLst/>
              <a:cxnLst/>
              <a:rect l="l" t="t" r="r" b="b"/>
              <a:pathLst>
                <a:path w="2064" h="2440" extrusionOk="0">
                  <a:moveTo>
                    <a:pt x="1067" y="1"/>
                  </a:moveTo>
                  <a:cubicBezTo>
                    <a:pt x="1003" y="1"/>
                    <a:pt x="938" y="24"/>
                    <a:pt x="891" y="71"/>
                  </a:cubicBezTo>
                  <a:lnTo>
                    <a:pt x="516" y="446"/>
                  </a:lnTo>
                  <a:cubicBezTo>
                    <a:pt x="423" y="540"/>
                    <a:pt x="423" y="704"/>
                    <a:pt x="516" y="798"/>
                  </a:cubicBezTo>
                  <a:cubicBezTo>
                    <a:pt x="563" y="845"/>
                    <a:pt x="628" y="868"/>
                    <a:pt x="692" y="868"/>
                  </a:cubicBezTo>
                  <a:cubicBezTo>
                    <a:pt x="757" y="868"/>
                    <a:pt x="821" y="845"/>
                    <a:pt x="868" y="798"/>
                  </a:cubicBezTo>
                  <a:lnTo>
                    <a:pt x="1032" y="634"/>
                  </a:lnTo>
                  <a:cubicBezTo>
                    <a:pt x="1102" y="775"/>
                    <a:pt x="1149" y="939"/>
                    <a:pt x="1149" y="1103"/>
                  </a:cubicBezTo>
                  <a:cubicBezTo>
                    <a:pt x="1126" y="1548"/>
                    <a:pt x="774" y="1900"/>
                    <a:pt x="329" y="1947"/>
                  </a:cubicBezTo>
                  <a:cubicBezTo>
                    <a:pt x="1" y="1947"/>
                    <a:pt x="24" y="2439"/>
                    <a:pt x="352" y="2439"/>
                  </a:cubicBezTo>
                  <a:lnTo>
                    <a:pt x="352" y="2416"/>
                  </a:lnTo>
                  <a:cubicBezTo>
                    <a:pt x="1524" y="2345"/>
                    <a:pt x="2064" y="915"/>
                    <a:pt x="1243" y="71"/>
                  </a:cubicBezTo>
                  <a:cubicBezTo>
                    <a:pt x="1196" y="24"/>
                    <a:pt x="1132" y="1"/>
                    <a:pt x="10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0"/>
            <p:cNvSpPr/>
            <p:nvPr/>
          </p:nvSpPr>
          <p:spPr>
            <a:xfrm>
              <a:off x="3313850" y="3667525"/>
              <a:ext cx="386875" cy="287800"/>
            </a:xfrm>
            <a:custGeom>
              <a:avLst/>
              <a:gdLst/>
              <a:ahLst/>
              <a:cxnLst/>
              <a:rect l="l" t="t" r="r" b="b"/>
              <a:pathLst>
                <a:path w="15475" h="11512" extrusionOk="0">
                  <a:moveTo>
                    <a:pt x="13341" y="0"/>
                  </a:moveTo>
                  <a:lnTo>
                    <a:pt x="1" y="3587"/>
                  </a:lnTo>
                  <a:lnTo>
                    <a:pt x="2134" y="11512"/>
                  </a:lnTo>
                  <a:lnTo>
                    <a:pt x="15475" y="7948"/>
                  </a:lnTo>
                  <a:lnTo>
                    <a:pt x="133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0"/>
            <p:cNvSpPr/>
            <p:nvPr/>
          </p:nvSpPr>
          <p:spPr>
            <a:xfrm>
              <a:off x="3313850" y="3748400"/>
              <a:ext cx="386300" cy="206925"/>
            </a:xfrm>
            <a:custGeom>
              <a:avLst/>
              <a:gdLst/>
              <a:ahLst/>
              <a:cxnLst/>
              <a:rect l="l" t="t" r="r" b="b"/>
              <a:pathLst>
                <a:path w="15452" h="8277" extrusionOk="0">
                  <a:moveTo>
                    <a:pt x="1267" y="1"/>
                  </a:moveTo>
                  <a:lnTo>
                    <a:pt x="1" y="352"/>
                  </a:lnTo>
                  <a:lnTo>
                    <a:pt x="2111" y="8277"/>
                  </a:lnTo>
                  <a:lnTo>
                    <a:pt x="15451" y="4713"/>
                  </a:lnTo>
                  <a:lnTo>
                    <a:pt x="15264" y="4033"/>
                  </a:lnTo>
                  <a:lnTo>
                    <a:pt x="10481" y="5323"/>
                  </a:lnTo>
                  <a:cubicBezTo>
                    <a:pt x="9830" y="5498"/>
                    <a:pt x="9175" y="5582"/>
                    <a:pt x="8531" y="5582"/>
                  </a:cubicBezTo>
                  <a:cubicBezTo>
                    <a:pt x="5212" y="5582"/>
                    <a:pt x="2170" y="3358"/>
                    <a:pt x="1267" y="1"/>
                  </a:cubicBezTo>
                  <a:close/>
                </a:path>
              </a:pathLst>
            </a:custGeom>
            <a:solidFill>
              <a:srgbClr val="0B2140">
                <a:alpha val="10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0"/>
            <p:cNvSpPr/>
            <p:nvPr/>
          </p:nvSpPr>
          <p:spPr>
            <a:xfrm>
              <a:off x="3366625" y="3749000"/>
              <a:ext cx="335875" cy="218600"/>
            </a:xfrm>
            <a:custGeom>
              <a:avLst/>
              <a:gdLst/>
              <a:ahLst/>
              <a:cxnLst/>
              <a:rect l="l" t="t" r="r" b="b"/>
              <a:pathLst>
                <a:path w="13435" h="8744" extrusionOk="0">
                  <a:moveTo>
                    <a:pt x="4947" y="0"/>
                  </a:moveTo>
                  <a:lnTo>
                    <a:pt x="961" y="7503"/>
                  </a:lnTo>
                  <a:cubicBezTo>
                    <a:pt x="750" y="7878"/>
                    <a:pt x="422" y="8159"/>
                    <a:pt x="0" y="8253"/>
                  </a:cubicBezTo>
                  <a:cubicBezTo>
                    <a:pt x="79" y="8548"/>
                    <a:pt x="356" y="8744"/>
                    <a:pt x="650" y="8744"/>
                  </a:cubicBezTo>
                  <a:cubicBezTo>
                    <a:pt x="707" y="8744"/>
                    <a:pt x="764" y="8737"/>
                    <a:pt x="821" y="8722"/>
                  </a:cubicBezTo>
                  <a:lnTo>
                    <a:pt x="12895" y="5486"/>
                  </a:lnTo>
                  <a:cubicBezTo>
                    <a:pt x="13223" y="5392"/>
                    <a:pt x="13434" y="5041"/>
                    <a:pt x="13340" y="4689"/>
                  </a:cubicBezTo>
                  <a:lnTo>
                    <a:pt x="13340" y="4689"/>
                  </a:lnTo>
                  <a:cubicBezTo>
                    <a:pt x="13213" y="4726"/>
                    <a:pt x="13084" y="4745"/>
                    <a:pt x="12955" y="4745"/>
                  </a:cubicBezTo>
                  <a:cubicBezTo>
                    <a:pt x="12680" y="4745"/>
                    <a:pt x="12408" y="4661"/>
                    <a:pt x="12168" y="4502"/>
                  </a:cubicBezTo>
                  <a:lnTo>
                    <a:pt x="49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0"/>
            <p:cNvSpPr/>
            <p:nvPr/>
          </p:nvSpPr>
          <p:spPr>
            <a:xfrm>
              <a:off x="3366625" y="3857425"/>
              <a:ext cx="335875" cy="110225"/>
            </a:xfrm>
            <a:custGeom>
              <a:avLst/>
              <a:gdLst/>
              <a:ahLst/>
              <a:cxnLst/>
              <a:rect l="l" t="t" r="r" b="b"/>
              <a:pathLst>
                <a:path w="13435" h="4409" extrusionOk="0">
                  <a:moveTo>
                    <a:pt x="11887" y="0"/>
                  </a:moveTo>
                  <a:lnTo>
                    <a:pt x="8370" y="962"/>
                  </a:lnTo>
                  <a:cubicBezTo>
                    <a:pt x="7726" y="1138"/>
                    <a:pt x="7070" y="1224"/>
                    <a:pt x="6417" y="1224"/>
                  </a:cubicBezTo>
                  <a:cubicBezTo>
                    <a:pt x="5072" y="1224"/>
                    <a:pt x="3739" y="859"/>
                    <a:pt x="2556" y="165"/>
                  </a:cubicBezTo>
                  <a:lnTo>
                    <a:pt x="961" y="3189"/>
                  </a:lnTo>
                  <a:cubicBezTo>
                    <a:pt x="750" y="3541"/>
                    <a:pt x="422" y="3822"/>
                    <a:pt x="0" y="3939"/>
                  </a:cubicBezTo>
                  <a:cubicBezTo>
                    <a:pt x="78" y="4230"/>
                    <a:pt x="348" y="4409"/>
                    <a:pt x="638" y="4409"/>
                  </a:cubicBezTo>
                  <a:cubicBezTo>
                    <a:pt x="698" y="4409"/>
                    <a:pt x="760" y="4401"/>
                    <a:pt x="821" y="4385"/>
                  </a:cubicBezTo>
                  <a:lnTo>
                    <a:pt x="12871" y="1173"/>
                  </a:lnTo>
                  <a:cubicBezTo>
                    <a:pt x="13223" y="1079"/>
                    <a:pt x="13434" y="704"/>
                    <a:pt x="13340" y="376"/>
                  </a:cubicBezTo>
                  <a:lnTo>
                    <a:pt x="13340" y="376"/>
                  </a:lnTo>
                  <a:cubicBezTo>
                    <a:pt x="13224" y="403"/>
                    <a:pt x="13106" y="416"/>
                    <a:pt x="12987" y="416"/>
                  </a:cubicBezTo>
                  <a:cubicBezTo>
                    <a:pt x="12699" y="416"/>
                    <a:pt x="12410" y="337"/>
                    <a:pt x="12145" y="188"/>
                  </a:cubicBezTo>
                  <a:lnTo>
                    <a:pt x="12145" y="165"/>
                  </a:lnTo>
                  <a:lnTo>
                    <a:pt x="11887" y="0"/>
                  </a:lnTo>
                  <a:close/>
                </a:path>
              </a:pathLst>
            </a:custGeom>
            <a:solidFill>
              <a:srgbClr val="0B2140">
                <a:alpha val="10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0"/>
            <p:cNvSpPr/>
            <p:nvPr/>
          </p:nvSpPr>
          <p:spPr>
            <a:xfrm>
              <a:off x="3311525" y="3655250"/>
              <a:ext cx="335875" cy="147325"/>
            </a:xfrm>
            <a:custGeom>
              <a:avLst/>
              <a:gdLst/>
              <a:ahLst/>
              <a:cxnLst/>
              <a:rect l="l" t="t" r="r" b="b"/>
              <a:pathLst>
                <a:path w="13435" h="5893" extrusionOk="0">
                  <a:moveTo>
                    <a:pt x="12784" y="0"/>
                  </a:moveTo>
                  <a:cubicBezTo>
                    <a:pt x="12727" y="0"/>
                    <a:pt x="12670" y="7"/>
                    <a:pt x="12614" y="22"/>
                  </a:cubicBezTo>
                  <a:lnTo>
                    <a:pt x="563" y="3258"/>
                  </a:lnTo>
                  <a:cubicBezTo>
                    <a:pt x="211" y="3352"/>
                    <a:pt x="0" y="3703"/>
                    <a:pt x="94" y="4055"/>
                  </a:cubicBezTo>
                  <a:cubicBezTo>
                    <a:pt x="266" y="4004"/>
                    <a:pt x="447" y="3980"/>
                    <a:pt x="631" y="3980"/>
                  </a:cubicBezTo>
                  <a:cubicBezTo>
                    <a:pt x="873" y="3980"/>
                    <a:pt x="1120" y="4022"/>
                    <a:pt x="1360" y="4102"/>
                  </a:cubicBezTo>
                  <a:lnTo>
                    <a:pt x="6448" y="5790"/>
                  </a:lnTo>
                  <a:cubicBezTo>
                    <a:pt x="6673" y="5859"/>
                    <a:pt x="6903" y="5892"/>
                    <a:pt x="7131" y="5892"/>
                  </a:cubicBezTo>
                  <a:cubicBezTo>
                    <a:pt x="7756" y="5892"/>
                    <a:pt x="8362" y="5638"/>
                    <a:pt x="8792" y="5157"/>
                  </a:cubicBezTo>
                  <a:lnTo>
                    <a:pt x="12356" y="1148"/>
                  </a:lnTo>
                  <a:cubicBezTo>
                    <a:pt x="12637" y="819"/>
                    <a:pt x="13012" y="585"/>
                    <a:pt x="13434" y="491"/>
                  </a:cubicBezTo>
                  <a:cubicBezTo>
                    <a:pt x="13356" y="196"/>
                    <a:pt x="13079" y="0"/>
                    <a:pt x="127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0"/>
            <p:cNvSpPr/>
            <p:nvPr/>
          </p:nvSpPr>
          <p:spPr>
            <a:xfrm>
              <a:off x="3311525" y="3732575"/>
              <a:ext cx="36950" cy="26400"/>
            </a:xfrm>
            <a:custGeom>
              <a:avLst/>
              <a:gdLst/>
              <a:ahLst/>
              <a:cxnLst/>
              <a:rect l="l" t="t" r="r" b="b"/>
              <a:pathLst>
                <a:path w="1478" h="1056" extrusionOk="0">
                  <a:moveTo>
                    <a:pt x="1196" y="1"/>
                  </a:moveTo>
                  <a:lnTo>
                    <a:pt x="563" y="165"/>
                  </a:lnTo>
                  <a:cubicBezTo>
                    <a:pt x="211" y="259"/>
                    <a:pt x="0" y="610"/>
                    <a:pt x="94" y="962"/>
                  </a:cubicBezTo>
                  <a:cubicBezTo>
                    <a:pt x="273" y="920"/>
                    <a:pt x="462" y="897"/>
                    <a:pt x="653" y="897"/>
                  </a:cubicBezTo>
                  <a:cubicBezTo>
                    <a:pt x="888" y="897"/>
                    <a:pt x="1128" y="931"/>
                    <a:pt x="1360" y="1009"/>
                  </a:cubicBezTo>
                  <a:lnTo>
                    <a:pt x="1477" y="1056"/>
                  </a:lnTo>
                  <a:cubicBezTo>
                    <a:pt x="1430" y="915"/>
                    <a:pt x="1407" y="751"/>
                    <a:pt x="1360" y="634"/>
                  </a:cubicBezTo>
                  <a:lnTo>
                    <a:pt x="1196" y="1"/>
                  </a:lnTo>
                  <a:close/>
                </a:path>
              </a:pathLst>
            </a:custGeom>
            <a:solidFill>
              <a:srgbClr val="0B2140">
                <a:alpha val="10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0"/>
            <p:cNvSpPr/>
            <p:nvPr/>
          </p:nvSpPr>
          <p:spPr>
            <a:xfrm>
              <a:off x="3557100" y="3603925"/>
              <a:ext cx="50825" cy="90000"/>
            </a:xfrm>
            <a:custGeom>
              <a:avLst/>
              <a:gdLst/>
              <a:ahLst/>
              <a:cxnLst/>
              <a:rect l="l" t="t" r="r" b="b"/>
              <a:pathLst>
                <a:path w="2033" h="3600" extrusionOk="0">
                  <a:moveTo>
                    <a:pt x="1607" y="0"/>
                  </a:moveTo>
                  <a:cubicBezTo>
                    <a:pt x="1484" y="0"/>
                    <a:pt x="1361" y="82"/>
                    <a:pt x="1361" y="247"/>
                  </a:cubicBezTo>
                  <a:cubicBezTo>
                    <a:pt x="1384" y="551"/>
                    <a:pt x="1196" y="856"/>
                    <a:pt x="915" y="1020"/>
                  </a:cubicBezTo>
                  <a:cubicBezTo>
                    <a:pt x="118" y="1489"/>
                    <a:pt x="1" y="2591"/>
                    <a:pt x="681" y="3224"/>
                  </a:cubicBezTo>
                  <a:cubicBezTo>
                    <a:pt x="939" y="3459"/>
                    <a:pt x="1267" y="3599"/>
                    <a:pt x="1618" y="3599"/>
                  </a:cubicBezTo>
                  <a:lnTo>
                    <a:pt x="1712" y="3576"/>
                  </a:lnTo>
                  <a:cubicBezTo>
                    <a:pt x="2033" y="3553"/>
                    <a:pt x="2018" y="3083"/>
                    <a:pt x="1711" y="3083"/>
                  </a:cubicBezTo>
                  <a:cubicBezTo>
                    <a:pt x="1704" y="3083"/>
                    <a:pt x="1696" y="3083"/>
                    <a:pt x="1689" y="3083"/>
                  </a:cubicBezTo>
                  <a:cubicBezTo>
                    <a:pt x="1661" y="3086"/>
                    <a:pt x="1634" y="3087"/>
                    <a:pt x="1606" y="3087"/>
                  </a:cubicBezTo>
                  <a:cubicBezTo>
                    <a:pt x="1126" y="3087"/>
                    <a:pt x="728" y="2704"/>
                    <a:pt x="728" y="2216"/>
                  </a:cubicBezTo>
                  <a:cubicBezTo>
                    <a:pt x="728" y="1888"/>
                    <a:pt x="892" y="1606"/>
                    <a:pt x="1173" y="1442"/>
                  </a:cubicBezTo>
                  <a:cubicBezTo>
                    <a:pt x="1595" y="1208"/>
                    <a:pt x="1876" y="739"/>
                    <a:pt x="1853" y="247"/>
                  </a:cubicBezTo>
                  <a:cubicBezTo>
                    <a:pt x="1853" y="82"/>
                    <a:pt x="1730" y="0"/>
                    <a:pt x="1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0"/>
            <p:cNvSpPr/>
            <p:nvPr/>
          </p:nvSpPr>
          <p:spPr>
            <a:xfrm>
              <a:off x="3572925" y="3578800"/>
              <a:ext cx="43400" cy="37175"/>
            </a:xfrm>
            <a:custGeom>
              <a:avLst/>
              <a:gdLst/>
              <a:ahLst/>
              <a:cxnLst/>
              <a:rect l="l" t="t" r="r" b="b"/>
              <a:pathLst>
                <a:path w="1736" h="1487" extrusionOk="0">
                  <a:moveTo>
                    <a:pt x="985" y="501"/>
                  </a:moveTo>
                  <a:cubicBezTo>
                    <a:pt x="1314" y="501"/>
                    <a:pt x="1314" y="994"/>
                    <a:pt x="985" y="994"/>
                  </a:cubicBezTo>
                  <a:cubicBezTo>
                    <a:pt x="657" y="994"/>
                    <a:pt x="657" y="501"/>
                    <a:pt x="985" y="501"/>
                  </a:cubicBezTo>
                  <a:close/>
                  <a:moveTo>
                    <a:pt x="989" y="0"/>
                  </a:moveTo>
                  <a:cubicBezTo>
                    <a:pt x="807" y="0"/>
                    <a:pt x="621" y="68"/>
                    <a:pt x="470" y="220"/>
                  </a:cubicBezTo>
                  <a:cubicBezTo>
                    <a:pt x="1" y="689"/>
                    <a:pt x="329" y="1486"/>
                    <a:pt x="985" y="1486"/>
                  </a:cubicBezTo>
                  <a:cubicBezTo>
                    <a:pt x="1384" y="1486"/>
                    <a:pt x="1736" y="1158"/>
                    <a:pt x="1736" y="759"/>
                  </a:cubicBezTo>
                  <a:cubicBezTo>
                    <a:pt x="1736" y="299"/>
                    <a:pt x="1371" y="0"/>
                    <a:pt x="9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7" name="Google Shape;3077;p70"/>
          <p:cNvGrpSpPr/>
          <p:nvPr/>
        </p:nvGrpSpPr>
        <p:grpSpPr>
          <a:xfrm>
            <a:off x="5446758" y="3348618"/>
            <a:ext cx="717145" cy="661160"/>
            <a:chOff x="3948050" y="3467650"/>
            <a:chExt cx="456025" cy="420425"/>
          </a:xfrm>
        </p:grpSpPr>
        <p:sp>
          <p:nvSpPr>
            <p:cNvPr id="3078" name="Google Shape;3078;p70"/>
            <p:cNvSpPr/>
            <p:nvPr/>
          </p:nvSpPr>
          <p:spPr>
            <a:xfrm>
              <a:off x="3948050" y="3467650"/>
              <a:ext cx="456025" cy="420425"/>
            </a:xfrm>
            <a:custGeom>
              <a:avLst/>
              <a:gdLst/>
              <a:ahLst/>
              <a:cxnLst/>
              <a:rect l="l" t="t" r="r" b="b"/>
              <a:pathLst>
                <a:path w="18241" h="16817" extrusionOk="0">
                  <a:moveTo>
                    <a:pt x="9121" y="0"/>
                  </a:moveTo>
                  <a:cubicBezTo>
                    <a:pt x="5604" y="0"/>
                    <a:pt x="2486" y="2157"/>
                    <a:pt x="1243" y="5416"/>
                  </a:cubicBezTo>
                  <a:lnTo>
                    <a:pt x="1407" y="5768"/>
                  </a:lnTo>
                  <a:lnTo>
                    <a:pt x="1079" y="5885"/>
                  </a:lnTo>
                  <a:cubicBezTo>
                    <a:pt x="1" y="9355"/>
                    <a:pt x="1267" y="13130"/>
                    <a:pt x="4221" y="15240"/>
                  </a:cubicBezTo>
                  <a:cubicBezTo>
                    <a:pt x="5682" y="16295"/>
                    <a:pt x="7395" y="16817"/>
                    <a:pt x="9108" y="16817"/>
                  </a:cubicBezTo>
                  <a:cubicBezTo>
                    <a:pt x="10859" y="16817"/>
                    <a:pt x="12610" y="16271"/>
                    <a:pt x="14091" y="15193"/>
                  </a:cubicBezTo>
                  <a:cubicBezTo>
                    <a:pt x="17022" y="13036"/>
                    <a:pt x="18241" y="9238"/>
                    <a:pt x="17092" y="5791"/>
                  </a:cubicBezTo>
                  <a:cubicBezTo>
                    <a:pt x="15967" y="2322"/>
                    <a:pt x="12755" y="0"/>
                    <a:pt x="91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0"/>
            <p:cNvSpPr/>
            <p:nvPr/>
          </p:nvSpPr>
          <p:spPr>
            <a:xfrm>
              <a:off x="3975025" y="3484100"/>
              <a:ext cx="284300" cy="140075"/>
            </a:xfrm>
            <a:custGeom>
              <a:avLst/>
              <a:gdLst/>
              <a:ahLst/>
              <a:cxnLst/>
              <a:rect l="l" t="t" r="r" b="b"/>
              <a:pathLst>
                <a:path w="11372" h="5603" extrusionOk="0">
                  <a:moveTo>
                    <a:pt x="9131" y="1"/>
                  </a:moveTo>
                  <a:cubicBezTo>
                    <a:pt x="8732" y="1"/>
                    <a:pt x="8331" y="78"/>
                    <a:pt x="7948" y="233"/>
                  </a:cubicBezTo>
                  <a:cubicBezTo>
                    <a:pt x="6846" y="608"/>
                    <a:pt x="6190" y="1570"/>
                    <a:pt x="5557" y="2484"/>
                  </a:cubicBezTo>
                  <a:cubicBezTo>
                    <a:pt x="4666" y="3774"/>
                    <a:pt x="3751" y="5110"/>
                    <a:pt x="1571" y="5110"/>
                  </a:cubicBezTo>
                  <a:cubicBezTo>
                    <a:pt x="1079" y="5110"/>
                    <a:pt x="586" y="4993"/>
                    <a:pt x="164" y="4758"/>
                  </a:cubicBezTo>
                  <a:cubicBezTo>
                    <a:pt x="94" y="4899"/>
                    <a:pt x="47" y="5063"/>
                    <a:pt x="0" y="5227"/>
                  </a:cubicBezTo>
                  <a:cubicBezTo>
                    <a:pt x="492" y="5462"/>
                    <a:pt x="1032" y="5602"/>
                    <a:pt x="1571" y="5602"/>
                  </a:cubicBezTo>
                  <a:cubicBezTo>
                    <a:pt x="4009" y="5602"/>
                    <a:pt x="5041" y="4102"/>
                    <a:pt x="5955" y="2765"/>
                  </a:cubicBezTo>
                  <a:cubicBezTo>
                    <a:pt x="6588" y="1875"/>
                    <a:pt x="7151" y="1007"/>
                    <a:pt x="8112" y="679"/>
                  </a:cubicBezTo>
                  <a:cubicBezTo>
                    <a:pt x="8496" y="546"/>
                    <a:pt x="8843" y="492"/>
                    <a:pt x="9153" y="492"/>
                  </a:cubicBezTo>
                  <a:cubicBezTo>
                    <a:pt x="10264" y="492"/>
                    <a:pt x="10901" y="1181"/>
                    <a:pt x="11066" y="1382"/>
                  </a:cubicBezTo>
                  <a:lnTo>
                    <a:pt x="11371" y="984"/>
                  </a:lnTo>
                  <a:cubicBezTo>
                    <a:pt x="11137" y="726"/>
                    <a:pt x="10879" y="538"/>
                    <a:pt x="10597" y="374"/>
                  </a:cubicBezTo>
                  <a:cubicBezTo>
                    <a:pt x="10139" y="125"/>
                    <a:pt x="9636" y="1"/>
                    <a:pt x="9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0"/>
            <p:cNvSpPr/>
            <p:nvPr/>
          </p:nvSpPr>
          <p:spPr>
            <a:xfrm>
              <a:off x="4260075" y="3553800"/>
              <a:ext cx="51400" cy="60425"/>
            </a:xfrm>
            <a:custGeom>
              <a:avLst/>
              <a:gdLst/>
              <a:ahLst/>
              <a:cxnLst/>
              <a:rect l="l" t="t" r="r" b="b"/>
              <a:pathLst>
                <a:path w="2056" h="2417" extrusionOk="0">
                  <a:moveTo>
                    <a:pt x="1050" y="1"/>
                  </a:moveTo>
                  <a:cubicBezTo>
                    <a:pt x="989" y="1"/>
                    <a:pt x="930" y="24"/>
                    <a:pt x="883" y="71"/>
                  </a:cubicBezTo>
                  <a:lnTo>
                    <a:pt x="508" y="446"/>
                  </a:lnTo>
                  <a:cubicBezTo>
                    <a:pt x="415" y="540"/>
                    <a:pt x="415" y="681"/>
                    <a:pt x="508" y="775"/>
                  </a:cubicBezTo>
                  <a:cubicBezTo>
                    <a:pt x="555" y="821"/>
                    <a:pt x="620" y="845"/>
                    <a:pt x="684" y="845"/>
                  </a:cubicBezTo>
                  <a:cubicBezTo>
                    <a:pt x="749" y="845"/>
                    <a:pt x="813" y="821"/>
                    <a:pt x="860" y="775"/>
                  </a:cubicBezTo>
                  <a:lnTo>
                    <a:pt x="1024" y="610"/>
                  </a:lnTo>
                  <a:cubicBezTo>
                    <a:pt x="1094" y="775"/>
                    <a:pt x="1141" y="915"/>
                    <a:pt x="1141" y="1079"/>
                  </a:cubicBezTo>
                  <a:cubicBezTo>
                    <a:pt x="1118" y="1548"/>
                    <a:pt x="766" y="1900"/>
                    <a:pt x="321" y="1923"/>
                  </a:cubicBezTo>
                  <a:cubicBezTo>
                    <a:pt x="0" y="1946"/>
                    <a:pt x="15" y="2417"/>
                    <a:pt x="322" y="2417"/>
                  </a:cubicBezTo>
                  <a:cubicBezTo>
                    <a:pt x="329" y="2417"/>
                    <a:pt x="337" y="2416"/>
                    <a:pt x="344" y="2416"/>
                  </a:cubicBezTo>
                  <a:cubicBezTo>
                    <a:pt x="1516" y="2322"/>
                    <a:pt x="2056" y="915"/>
                    <a:pt x="1235" y="71"/>
                  </a:cubicBezTo>
                  <a:cubicBezTo>
                    <a:pt x="1176" y="24"/>
                    <a:pt x="1112" y="1"/>
                    <a:pt x="10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0"/>
            <p:cNvSpPr/>
            <p:nvPr/>
          </p:nvSpPr>
          <p:spPr>
            <a:xfrm>
              <a:off x="3982050" y="3583175"/>
              <a:ext cx="387450" cy="304725"/>
            </a:xfrm>
            <a:custGeom>
              <a:avLst/>
              <a:gdLst/>
              <a:ahLst/>
              <a:cxnLst/>
              <a:rect l="l" t="t" r="r" b="b"/>
              <a:pathLst>
                <a:path w="15498" h="12189" extrusionOk="0">
                  <a:moveTo>
                    <a:pt x="12249" y="0"/>
                  </a:moveTo>
                  <a:cubicBezTo>
                    <a:pt x="12137" y="0"/>
                    <a:pt x="12024" y="15"/>
                    <a:pt x="11911" y="45"/>
                  </a:cubicBezTo>
                  <a:lnTo>
                    <a:pt x="1126" y="2952"/>
                  </a:lnTo>
                  <a:cubicBezTo>
                    <a:pt x="422" y="3140"/>
                    <a:pt x="0" y="3843"/>
                    <a:pt x="188" y="4546"/>
                  </a:cubicBezTo>
                  <a:lnTo>
                    <a:pt x="1970" y="11228"/>
                  </a:lnTo>
                  <a:cubicBezTo>
                    <a:pt x="2126" y="11814"/>
                    <a:pt x="2657" y="12189"/>
                    <a:pt x="3237" y="12189"/>
                  </a:cubicBezTo>
                  <a:cubicBezTo>
                    <a:pt x="3352" y="12189"/>
                    <a:pt x="3470" y="12174"/>
                    <a:pt x="3588" y="12143"/>
                  </a:cubicBezTo>
                  <a:lnTo>
                    <a:pt x="14372" y="9259"/>
                  </a:lnTo>
                  <a:cubicBezTo>
                    <a:pt x="15076" y="9071"/>
                    <a:pt x="15498" y="8345"/>
                    <a:pt x="15310" y="7641"/>
                  </a:cubicBezTo>
                  <a:lnTo>
                    <a:pt x="13528" y="983"/>
                  </a:lnTo>
                  <a:cubicBezTo>
                    <a:pt x="13371" y="393"/>
                    <a:pt x="12834" y="0"/>
                    <a:pt x="12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0"/>
            <p:cNvSpPr/>
            <p:nvPr/>
          </p:nvSpPr>
          <p:spPr>
            <a:xfrm>
              <a:off x="3982050" y="3655800"/>
              <a:ext cx="387450" cy="232100"/>
            </a:xfrm>
            <a:custGeom>
              <a:avLst/>
              <a:gdLst/>
              <a:ahLst/>
              <a:cxnLst/>
              <a:rect l="l" t="t" r="r" b="b"/>
              <a:pathLst>
                <a:path w="15498" h="9284" extrusionOk="0">
                  <a:moveTo>
                    <a:pt x="1290" y="0"/>
                  </a:moveTo>
                  <a:lnTo>
                    <a:pt x="1126" y="47"/>
                  </a:lnTo>
                  <a:cubicBezTo>
                    <a:pt x="422" y="235"/>
                    <a:pt x="0" y="938"/>
                    <a:pt x="188" y="1641"/>
                  </a:cubicBezTo>
                  <a:lnTo>
                    <a:pt x="1970" y="8323"/>
                  </a:lnTo>
                  <a:cubicBezTo>
                    <a:pt x="2126" y="8909"/>
                    <a:pt x="2657" y="9284"/>
                    <a:pt x="3237" y="9284"/>
                  </a:cubicBezTo>
                  <a:cubicBezTo>
                    <a:pt x="3352" y="9284"/>
                    <a:pt x="3470" y="9269"/>
                    <a:pt x="3588" y="9238"/>
                  </a:cubicBezTo>
                  <a:lnTo>
                    <a:pt x="14372" y="6354"/>
                  </a:lnTo>
                  <a:cubicBezTo>
                    <a:pt x="15076" y="6166"/>
                    <a:pt x="15498" y="5440"/>
                    <a:pt x="15310" y="4736"/>
                  </a:cubicBezTo>
                  <a:lnTo>
                    <a:pt x="15263" y="4572"/>
                  </a:lnTo>
                  <a:lnTo>
                    <a:pt x="11137" y="5674"/>
                  </a:lnTo>
                  <a:cubicBezTo>
                    <a:pt x="10438" y="5861"/>
                    <a:pt x="9735" y="5951"/>
                    <a:pt x="9044" y="5951"/>
                  </a:cubicBezTo>
                  <a:cubicBezTo>
                    <a:pt x="5496" y="5951"/>
                    <a:pt x="2252" y="3591"/>
                    <a:pt x="1290" y="0"/>
                  </a:cubicBezTo>
                  <a:close/>
                </a:path>
              </a:pathLst>
            </a:custGeom>
            <a:solidFill>
              <a:srgbClr val="0B2140">
                <a:alpha val="10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0"/>
            <p:cNvSpPr/>
            <p:nvPr/>
          </p:nvSpPr>
          <p:spPr>
            <a:xfrm>
              <a:off x="4026000" y="3663450"/>
              <a:ext cx="154175" cy="170550"/>
            </a:xfrm>
            <a:custGeom>
              <a:avLst/>
              <a:gdLst/>
              <a:ahLst/>
              <a:cxnLst/>
              <a:rect l="l" t="t" r="r" b="b"/>
              <a:pathLst>
                <a:path w="6167" h="6822" extrusionOk="0">
                  <a:moveTo>
                    <a:pt x="4180" y="0"/>
                  </a:moveTo>
                  <a:cubicBezTo>
                    <a:pt x="4124" y="0"/>
                    <a:pt x="4067" y="7"/>
                    <a:pt x="4010" y="23"/>
                  </a:cubicBezTo>
                  <a:lnTo>
                    <a:pt x="564" y="960"/>
                  </a:lnTo>
                  <a:cubicBezTo>
                    <a:pt x="212" y="1054"/>
                    <a:pt x="1" y="1406"/>
                    <a:pt x="95" y="1757"/>
                  </a:cubicBezTo>
                  <a:lnTo>
                    <a:pt x="1454" y="6822"/>
                  </a:lnTo>
                  <a:lnTo>
                    <a:pt x="6167" y="5556"/>
                  </a:lnTo>
                  <a:lnTo>
                    <a:pt x="4831" y="491"/>
                  </a:lnTo>
                  <a:cubicBezTo>
                    <a:pt x="4752" y="196"/>
                    <a:pt x="4475" y="0"/>
                    <a:pt x="4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0"/>
            <p:cNvSpPr/>
            <p:nvPr/>
          </p:nvSpPr>
          <p:spPr>
            <a:xfrm>
              <a:off x="4061775" y="3749575"/>
              <a:ext cx="120750" cy="96700"/>
            </a:xfrm>
            <a:custGeom>
              <a:avLst/>
              <a:gdLst/>
              <a:ahLst/>
              <a:cxnLst/>
              <a:rect l="l" t="t" r="r" b="b"/>
              <a:pathLst>
                <a:path w="4830" h="3868" extrusionOk="0">
                  <a:moveTo>
                    <a:pt x="2227" y="1"/>
                  </a:moveTo>
                  <a:lnTo>
                    <a:pt x="1125" y="305"/>
                  </a:lnTo>
                  <a:lnTo>
                    <a:pt x="1501" y="1689"/>
                  </a:lnTo>
                  <a:cubicBezTo>
                    <a:pt x="1501" y="1689"/>
                    <a:pt x="375" y="2204"/>
                    <a:pt x="164" y="2509"/>
                  </a:cubicBezTo>
                  <a:cubicBezTo>
                    <a:pt x="70" y="2791"/>
                    <a:pt x="0" y="3095"/>
                    <a:pt x="0" y="3400"/>
                  </a:cubicBezTo>
                  <a:cubicBezTo>
                    <a:pt x="79" y="3675"/>
                    <a:pt x="355" y="3868"/>
                    <a:pt x="649" y="3868"/>
                  </a:cubicBezTo>
                  <a:cubicBezTo>
                    <a:pt x="706" y="3868"/>
                    <a:pt x="764" y="3861"/>
                    <a:pt x="821" y="3846"/>
                  </a:cubicBezTo>
                  <a:lnTo>
                    <a:pt x="4267" y="2908"/>
                  </a:lnTo>
                  <a:cubicBezTo>
                    <a:pt x="4619" y="2814"/>
                    <a:pt x="4830" y="2462"/>
                    <a:pt x="4736" y="2111"/>
                  </a:cubicBezTo>
                  <a:cubicBezTo>
                    <a:pt x="4572" y="1853"/>
                    <a:pt x="4384" y="1618"/>
                    <a:pt x="4150" y="1431"/>
                  </a:cubicBezTo>
                  <a:lnTo>
                    <a:pt x="4173" y="1431"/>
                  </a:lnTo>
                  <a:cubicBezTo>
                    <a:pt x="4028" y="1363"/>
                    <a:pt x="3737" y="1343"/>
                    <a:pt x="3443" y="1343"/>
                  </a:cubicBezTo>
                  <a:cubicBezTo>
                    <a:pt x="3024" y="1343"/>
                    <a:pt x="2602" y="1384"/>
                    <a:pt x="2602" y="1384"/>
                  </a:cubicBezTo>
                  <a:lnTo>
                    <a:pt x="22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0"/>
            <p:cNvSpPr/>
            <p:nvPr/>
          </p:nvSpPr>
          <p:spPr>
            <a:xfrm>
              <a:off x="4061775" y="3802925"/>
              <a:ext cx="87350" cy="43350"/>
            </a:xfrm>
            <a:custGeom>
              <a:avLst/>
              <a:gdLst/>
              <a:ahLst/>
              <a:cxnLst/>
              <a:rect l="l" t="t" r="r" b="b"/>
              <a:pathLst>
                <a:path w="3494" h="1734" extrusionOk="0">
                  <a:moveTo>
                    <a:pt x="633" y="0"/>
                  </a:moveTo>
                  <a:cubicBezTo>
                    <a:pt x="445" y="94"/>
                    <a:pt x="305" y="211"/>
                    <a:pt x="164" y="375"/>
                  </a:cubicBezTo>
                  <a:cubicBezTo>
                    <a:pt x="70" y="633"/>
                    <a:pt x="0" y="938"/>
                    <a:pt x="23" y="1243"/>
                  </a:cubicBezTo>
                  <a:cubicBezTo>
                    <a:pt x="82" y="1538"/>
                    <a:pt x="356" y="1734"/>
                    <a:pt x="650" y="1734"/>
                  </a:cubicBezTo>
                  <a:cubicBezTo>
                    <a:pt x="707" y="1734"/>
                    <a:pt x="764" y="1727"/>
                    <a:pt x="821" y="1712"/>
                  </a:cubicBezTo>
                  <a:lnTo>
                    <a:pt x="3493" y="985"/>
                  </a:lnTo>
                  <a:lnTo>
                    <a:pt x="3493" y="985"/>
                  </a:lnTo>
                  <a:cubicBezTo>
                    <a:pt x="3341" y="1005"/>
                    <a:pt x="3189" y="1015"/>
                    <a:pt x="3037" y="1015"/>
                  </a:cubicBezTo>
                  <a:cubicBezTo>
                    <a:pt x="2140" y="1015"/>
                    <a:pt x="1275" y="662"/>
                    <a:pt x="6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0"/>
            <p:cNvSpPr/>
            <p:nvPr/>
          </p:nvSpPr>
          <p:spPr>
            <a:xfrm>
              <a:off x="4089900" y="3749575"/>
              <a:ext cx="29325" cy="42225"/>
            </a:xfrm>
            <a:custGeom>
              <a:avLst/>
              <a:gdLst/>
              <a:ahLst/>
              <a:cxnLst/>
              <a:rect l="l" t="t" r="r" b="b"/>
              <a:pathLst>
                <a:path w="1173" h="1689" extrusionOk="0">
                  <a:moveTo>
                    <a:pt x="1102" y="1"/>
                  </a:moveTo>
                  <a:lnTo>
                    <a:pt x="0" y="305"/>
                  </a:lnTo>
                  <a:lnTo>
                    <a:pt x="376" y="1689"/>
                  </a:lnTo>
                  <a:cubicBezTo>
                    <a:pt x="727" y="1571"/>
                    <a:pt x="1032" y="1337"/>
                    <a:pt x="1173" y="985"/>
                  </a:cubicBezTo>
                  <a:lnTo>
                    <a:pt x="110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0"/>
            <p:cNvSpPr/>
            <p:nvPr/>
          </p:nvSpPr>
          <p:spPr>
            <a:xfrm>
              <a:off x="4069975" y="3706700"/>
              <a:ext cx="60400" cy="73800"/>
            </a:xfrm>
            <a:custGeom>
              <a:avLst/>
              <a:gdLst/>
              <a:ahLst/>
              <a:cxnLst/>
              <a:rect l="l" t="t" r="r" b="b"/>
              <a:pathLst>
                <a:path w="2416" h="2952" extrusionOk="0">
                  <a:moveTo>
                    <a:pt x="1063" y="1"/>
                  </a:moveTo>
                  <a:cubicBezTo>
                    <a:pt x="990" y="1"/>
                    <a:pt x="917" y="9"/>
                    <a:pt x="844" y="27"/>
                  </a:cubicBezTo>
                  <a:cubicBezTo>
                    <a:pt x="305" y="192"/>
                    <a:pt x="0" y="848"/>
                    <a:pt x="188" y="1575"/>
                  </a:cubicBezTo>
                  <a:cubicBezTo>
                    <a:pt x="381" y="2263"/>
                    <a:pt x="950" y="2952"/>
                    <a:pt x="1477" y="2952"/>
                  </a:cubicBezTo>
                  <a:cubicBezTo>
                    <a:pt x="1525" y="2952"/>
                    <a:pt x="1572" y="2946"/>
                    <a:pt x="1618" y="2935"/>
                  </a:cubicBezTo>
                  <a:cubicBezTo>
                    <a:pt x="2204" y="2771"/>
                    <a:pt x="2415" y="1786"/>
                    <a:pt x="2204" y="1036"/>
                  </a:cubicBezTo>
                  <a:cubicBezTo>
                    <a:pt x="2041" y="402"/>
                    <a:pt x="1557" y="1"/>
                    <a:pt x="10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0"/>
            <p:cNvSpPr/>
            <p:nvPr/>
          </p:nvSpPr>
          <p:spPr>
            <a:xfrm>
              <a:off x="4069975" y="3706800"/>
              <a:ext cx="45150" cy="73275"/>
            </a:xfrm>
            <a:custGeom>
              <a:avLst/>
              <a:gdLst/>
              <a:ahLst/>
              <a:cxnLst/>
              <a:rect l="l" t="t" r="r" b="b"/>
              <a:pathLst>
                <a:path w="1806" h="2931" extrusionOk="0">
                  <a:moveTo>
                    <a:pt x="1032" y="0"/>
                  </a:moveTo>
                  <a:cubicBezTo>
                    <a:pt x="985" y="0"/>
                    <a:pt x="915" y="23"/>
                    <a:pt x="868" y="23"/>
                  </a:cubicBezTo>
                  <a:cubicBezTo>
                    <a:pt x="305" y="188"/>
                    <a:pt x="0" y="844"/>
                    <a:pt x="188" y="1571"/>
                  </a:cubicBezTo>
                  <a:cubicBezTo>
                    <a:pt x="379" y="2250"/>
                    <a:pt x="955" y="2930"/>
                    <a:pt x="1480" y="2930"/>
                  </a:cubicBezTo>
                  <a:cubicBezTo>
                    <a:pt x="1534" y="2930"/>
                    <a:pt x="1588" y="2923"/>
                    <a:pt x="1641" y="2907"/>
                  </a:cubicBezTo>
                  <a:cubicBezTo>
                    <a:pt x="1688" y="2907"/>
                    <a:pt x="1759" y="2884"/>
                    <a:pt x="1806" y="2837"/>
                  </a:cubicBezTo>
                  <a:cubicBezTo>
                    <a:pt x="1290" y="2813"/>
                    <a:pt x="727" y="2134"/>
                    <a:pt x="539" y="1477"/>
                  </a:cubicBezTo>
                  <a:cubicBezTo>
                    <a:pt x="375" y="821"/>
                    <a:pt x="586" y="235"/>
                    <a:pt x="10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0"/>
            <p:cNvSpPr/>
            <p:nvPr/>
          </p:nvSpPr>
          <p:spPr>
            <a:xfrm>
              <a:off x="4220600" y="3636450"/>
              <a:ext cx="19375" cy="16225"/>
            </a:xfrm>
            <a:custGeom>
              <a:avLst/>
              <a:gdLst/>
              <a:ahLst/>
              <a:cxnLst/>
              <a:rect l="l" t="t" r="r" b="b"/>
              <a:pathLst>
                <a:path w="775" h="649" extrusionOk="0">
                  <a:moveTo>
                    <a:pt x="446" y="1"/>
                  </a:moveTo>
                  <a:cubicBezTo>
                    <a:pt x="141" y="1"/>
                    <a:pt x="1" y="352"/>
                    <a:pt x="212" y="563"/>
                  </a:cubicBezTo>
                  <a:cubicBezTo>
                    <a:pt x="278" y="622"/>
                    <a:pt x="358" y="649"/>
                    <a:pt x="437" y="649"/>
                  </a:cubicBezTo>
                  <a:cubicBezTo>
                    <a:pt x="609" y="649"/>
                    <a:pt x="774" y="522"/>
                    <a:pt x="774" y="329"/>
                  </a:cubicBezTo>
                  <a:cubicBezTo>
                    <a:pt x="774" y="141"/>
                    <a:pt x="610" y="1"/>
                    <a:pt x="4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0"/>
            <p:cNvSpPr/>
            <p:nvPr/>
          </p:nvSpPr>
          <p:spPr>
            <a:xfrm>
              <a:off x="4193050" y="3643475"/>
              <a:ext cx="19375" cy="16625"/>
            </a:xfrm>
            <a:custGeom>
              <a:avLst/>
              <a:gdLst/>
              <a:ahLst/>
              <a:cxnLst/>
              <a:rect l="l" t="t" r="r" b="b"/>
              <a:pathLst>
                <a:path w="775" h="665" extrusionOk="0">
                  <a:moveTo>
                    <a:pt x="446" y="1"/>
                  </a:moveTo>
                  <a:cubicBezTo>
                    <a:pt x="141" y="1"/>
                    <a:pt x="1" y="376"/>
                    <a:pt x="212" y="564"/>
                  </a:cubicBezTo>
                  <a:cubicBezTo>
                    <a:pt x="281" y="633"/>
                    <a:pt x="366" y="664"/>
                    <a:pt x="448" y="664"/>
                  </a:cubicBezTo>
                  <a:cubicBezTo>
                    <a:pt x="616" y="664"/>
                    <a:pt x="774" y="534"/>
                    <a:pt x="774" y="329"/>
                  </a:cubicBezTo>
                  <a:cubicBezTo>
                    <a:pt x="774" y="165"/>
                    <a:pt x="634" y="1"/>
                    <a:pt x="44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0"/>
            <p:cNvSpPr/>
            <p:nvPr/>
          </p:nvSpPr>
          <p:spPr>
            <a:xfrm>
              <a:off x="4164925" y="3651100"/>
              <a:ext cx="19375" cy="16625"/>
            </a:xfrm>
            <a:custGeom>
              <a:avLst/>
              <a:gdLst/>
              <a:ahLst/>
              <a:cxnLst/>
              <a:rect l="l" t="t" r="r" b="b"/>
              <a:pathLst>
                <a:path w="775" h="665" extrusionOk="0">
                  <a:moveTo>
                    <a:pt x="446" y="1"/>
                  </a:moveTo>
                  <a:cubicBezTo>
                    <a:pt x="141" y="1"/>
                    <a:pt x="0" y="352"/>
                    <a:pt x="211" y="563"/>
                  </a:cubicBezTo>
                  <a:cubicBezTo>
                    <a:pt x="281" y="633"/>
                    <a:pt x="365" y="664"/>
                    <a:pt x="448" y="664"/>
                  </a:cubicBezTo>
                  <a:cubicBezTo>
                    <a:pt x="616" y="664"/>
                    <a:pt x="774" y="534"/>
                    <a:pt x="774" y="329"/>
                  </a:cubicBezTo>
                  <a:cubicBezTo>
                    <a:pt x="774" y="141"/>
                    <a:pt x="633" y="1"/>
                    <a:pt x="4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0"/>
            <p:cNvSpPr/>
            <p:nvPr/>
          </p:nvSpPr>
          <p:spPr>
            <a:xfrm>
              <a:off x="4174400" y="3664100"/>
              <a:ext cx="130550" cy="50225"/>
            </a:xfrm>
            <a:custGeom>
              <a:avLst/>
              <a:gdLst/>
              <a:ahLst/>
              <a:cxnLst/>
              <a:rect l="l" t="t" r="r" b="b"/>
              <a:pathLst>
                <a:path w="5222" h="2009" extrusionOk="0">
                  <a:moveTo>
                    <a:pt x="4525" y="1"/>
                  </a:moveTo>
                  <a:cubicBezTo>
                    <a:pt x="4479" y="1"/>
                    <a:pt x="4431" y="7"/>
                    <a:pt x="4381" y="20"/>
                  </a:cubicBezTo>
                  <a:lnTo>
                    <a:pt x="583" y="1052"/>
                  </a:lnTo>
                  <a:cubicBezTo>
                    <a:pt x="0" y="1203"/>
                    <a:pt x="152" y="2009"/>
                    <a:pt x="691" y="2009"/>
                  </a:cubicBezTo>
                  <a:cubicBezTo>
                    <a:pt x="738" y="2009"/>
                    <a:pt x="788" y="2003"/>
                    <a:pt x="841" y="1989"/>
                  </a:cubicBezTo>
                  <a:lnTo>
                    <a:pt x="4639" y="981"/>
                  </a:lnTo>
                  <a:cubicBezTo>
                    <a:pt x="5221" y="809"/>
                    <a:pt x="5049" y="1"/>
                    <a:pt x="4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0"/>
            <p:cNvSpPr/>
            <p:nvPr/>
          </p:nvSpPr>
          <p:spPr>
            <a:xfrm>
              <a:off x="4173800" y="3682175"/>
              <a:ext cx="50925" cy="32150"/>
            </a:xfrm>
            <a:custGeom>
              <a:avLst/>
              <a:gdLst/>
              <a:ahLst/>
              <a:cxnLst/>
              <a:rect l="l" t="t" r="r" b="b"/>
              <a:pathLst>
                <a:path w="2037" h="1286" extrusionOk="0">
                  <a:moveTo>
                    <a:pt x="1779" y="0"/>
                  </a:moveTo>
                  <a:cubicBezTo>
                    <a:pt x="1778" y="1"/>
                    <a:pt x="1778" y="1"/>
                    <a:pt x="1777" y="1"/>
                  </a:cubicBezTo>
                  <a:lnTo>
                    <a:pt x="1777" y="1"/>
                  </a:lnTo>
                  <a:lnTo>
                    <a:pt x="1779" y="0"/>
                  </a:lnTo>
                  <a:close/>
                  <a:moveTo>
                    <a:pt x="2037" y="962"/>
                  </a:moveTo>
                  <a:lnTo>
                    <a:pt x="2022" y="965"/>
                  </a:lnTo>
                  <a:lnTo>
                    <a:pt x="2022" y="965"/>
                  </a:lnTo>
                  <a:cubicBezTo>
                    <a:pt x="2027" y="964"/>
                    <a:pt x="2032" y="963"/>
                    <a:pt x="2037" y="962"/>
                  </a:cubicBezTo>
                  <a:close/>
                  <a:moveTo>
                    <a:pt x="1777" y="1"/>
                  </a:moveTo>
                  <a:lnTo>
                    <a:pt x="583" y="329"/>
                  </a:lnTo>
                  <a:cubicBezTo>
                    <a:pt x="1" y="480"/>
                    <a:pt x="173" y="1286"/>
                    <a:pt x="697" y="1286"/>
                  </a:cubicBezTo>
                  <a:cubicBezTo>
                    <a:pt x="742" y="1286"/>
                    <a:pt x="790" y="1280"/>
                    <a:pt x="841" y="1266"/>
                  </a:cubicBezTo>
                  <a:lnTo>
                    <a:pt x="2022" y="965"/>
                  </a:lnTo>
                  <a:lnTo>
                    <a:pt x="2022" y="965"/>
                  </a:lnTo>
                  <a:cubicBezTo>
                    <a:pt x="1986" y="974"/>
                    <a:pt x="1950" y="978"/>
                    <a:pt x="1914" y="978"/>
                  </a:cubicBezTo>
                  <a:cubicBezTo>
                    <a:pt x="1696" y="978"/>
                    <a:pt x="1486" y="827"/>
                    <a:pt x="1427" y="610"/>
                  </a:cubicBezTo>
                  <a:cubicBezTo>
                    <a:pt x="1357" y="329"/>
                    <a:pt x="1520" y="72"/>
                    <a:pt x="1777" y="1"/>
                  </a:cubicBezTo>
                  <a:close/>
                </a:path>
              </a:pathLst>
            </a:custGeom>
            <a:solidFill>
              <a:srgbClr val="0B2140">
                <a:alpha val="10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0"/>
            <p:cNvSpPr/>
            <p:nvPr/>
          </p:nvSpPr>
          <p:spPr>
            <a:xfrm>
              <a:off x="4187475" y="3710125"/>
              <a:ext cx="125825" cy="41650"/>
            </a:xfrm>
            <a:custGeom>
              <a:avLst/>
              <a:gdLst/>
              <a:ahLst/>
              <a:cxnLst/>
              <a:rect l="l" t="t" r="r" b="b"/>
              <a:pathLst>
                <a:path w="5033" h="1666" extrusionOk="0">
                  <a:moveTo>
                    <a:pt x="4673" y="1"/>
                  </a:moveTo>
                  <a:cubicBezTo>
                    <a:pt x="4652" y="1"/>
                    <a:pt x="4631" y="3"/>
                    <a:pt x="4608" y="8"/>
                  </a:cubicBezTo>
                  <a:lnTo>
                    <a:pt x="318" y="1180"/>
                  </a:lnTo>
                  <a:cubicBezTo>
                    <a:pt x="0" y="1222"/>
                    <a:pt x="84" y="1666"/>
                    <a:pt x="344" y="1666"/>
                  </a:cubicBezTo>
                  <a:cubicBezTo>
                    <a:pt x="372" y="1666"/>
                    <a:pt x="403" y="1660"/>
                    <a:pt x="435" y="1649"/>
                  </a:cubicBezTo>
                  <a:lnTo>
                    <a:pt x="4749" y="500"/>
                  </a:lnTo>
                  <a:cubicBezTo>
                    <a:pt x="5032" y="413"/>
                    <a:pt x="4950" y="1"/>
                    <a:pt x="46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0"/>
            <p:cNvSpPr/>
            <p:nvPr/>
          </p:nvSpPr>
          <p:spPr>
            <a:xfrm>
              <a:off x="4193950" y="3749975"/>
              <a:ext cx="66550" cy="25250"/>
            </a:xfrm>
            <a:custGeom>
              <a:avLst/>
              <a:gdLst/>
              <a:ahLst/>
              <a:cxnLst/>
              <a:rect l="l" t="t" r="r" b="b"/>
              <a:pathLst>
                <a:path w="2662" h="1010" extrusionOk="0">
                  <a:moveTo>
                    <a:pt x="2300" y="1"/>
                  </a:moveTo>
                  <a:cubicBezTo>
                    <a:pt x="2280" y="1"/>
                    <a:pt x="2260" y="3"/>
                    <a:pt x="2239" y="8"/>
                  </a:cubicBezTo>
                  <a:lnTo>
                    <a:pt x="316" y="524"/>
                  </a:lnTo>
                  <a:cubicBezTo>
                    <a:pt x="0" y="587"/>
                    <a:pt x="82" y="1010"/>
                    <a:pt x="357" y="1010"/>
                  </a:cubicBezTo>
                  <a:cubicBezTo>
                    <a:pt x="388" y="1010"/>
                    <a:pt x="421" y="1005"/>
                    <a:pt x="457" y="993"/>
                  </a:cubicBezTo>
                  <a:lnTo>
                    <a:pt x="2356" y="500"/>
                  </a:lnTo>
                  <a:cubicBezTo>
                    <a:pt x="2662" y="413"/>
                    <a:pt x="2561" y="1"/>
                    <a:pt x="23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0"/>
            <p:cNvSpPr/>
            <p:nvPr/>
          </p:nvSpPr>
          <p:spPr>
            <a:xfrm>
              <a:off x="4225875" y="3524200"/>
              <a:ext cx="50825" cy="90000"/>
            </a:xfrm>
            <a:custGeom>
              <a:avLst/>
              <a:gdLst/>
              <a:ahLst/>
              <a:cxnLst/>
              <a:rect l="l" t="t" r="r" b="b"/>
              <a:pathLst>
                <a:path w="2033" h="3600" extrusionOk="0">
                  <a:moveTo>
                    <a:pt x="1630" y="1"/>
                  </a:moveTo>
                  <a:cubicBezTo>
                    <a:pt x="1507" y="1"/>
                    <a:pt x="1384" y="83"/>
                    <a:pt x="1384" y="247"/>
                  </a:cubicBezTo>
                  <a:cubicBezTo>
                    <a:pt x="1360" y="575"/>
                    <a:pt x="1196" y="880"/>
                    <a:pt x="915" y="1044"/>
                  </a:cubicBezTo>
                  <a:cubicBezTo>
                    <a:pt x="118" y="1513"/>
                    <a:pt x="1" y="2615"/>
                    <a:pt x="681" y="3248"/>
                  </a:cubicBezTo>
                  <a:cubicBezTo>
                    <a:pt x="938" y="3483"/>
                    <a:pt x="1267" y="3600"/>
                    <a:pt x="1618" y="3600"/>
                  </a:cubicBezTo>
                  <a:lnTo>
                    <a:pt x="1712" y="3600"/>
                  </a:lnTo>
                  <a:cubicBezTo>
                    <a:pt x="2033" y="3577"/>
                    <a:pt x="2018" y="3107"/>
                    <a:pt x="1711" y="3107"/>
                  </a:cubicBezTo>
                  <a:cubicBezTo>
                    <a:pt x="1704" y="3107"/>
                    <a:pt x="1696" y="3107"/>
                    <a:pt x="1689" y="3107"/>
                  </a:cubicBezTo>
                  <a:cubicBezTo>
                    <a:pt x="1662" y="3110"/>
                    <a:pt x="1636" y="3111"/>
                    <a:pt x="1610" y="3111"/>
                  </a:cubicBezTo>
                  <a:cubicBezTo>
                    <a:pt x="1129" y="3111"/>
                    <a:pt x="727" y="2707"/>
                    <a:pt x="727" y="2240"/>
                  </a:cubicBezTo>
                  <a:cubicBezTo>
                    <a:pt x="727" y="1912"/>
                    <a:pt x="892" y="1630"/>
                    <a:pt x="1173" y="1466"/>
                  </a:cubicBezTo>
                  <a:cubicBezTo>
                    <a:pt x="1595" y="1208"/>
                    <a:pt x="1876" y="763"/>
                    <a:pt x="1876" y="247"/>
                  </a:cubicBezTo>
                  <a:cubicBezTo>
                    <a:pt x="1876" y="83"/>
                    <a:pt x="1753" y="1"/>
                    <a:pt x="1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0"/>
            <p:cNvSpPr/>
            <p:nvPr/>
          </p:nvSpPr>
          <p:spPr>
            <a:xfrm>
              <a:off x="4241700" y="3499650"/>
              <a:ext cx="43400" cy="37175"/>
            </a:xfrm>
            <a:custGeom>
              <a:avLst/>
              <a:gdLst/>
              <a:ahLst/>
              <a:cxnLst/>
              <a:rect l="l" t="t" r="r" b="b"/>
              <a:pathLst>
                <a:path w="1736" h="1487" extrusionOk="0">
                  <a:moveTo>
                    <a:pt x="985" y="502"/>
                  </a:moveTo>
                  <a:cubicBezTo>
                    <a:pt x="1126" y="502"/>
                    <a:pt x="1220" y="596"/>
                    <a:pt x="1243" y="737"/>
                  </a:cubicBezTo>
                  <a:cubicBezTo>
                    <a:pt x="1243" y="884"/>
                    <a:pt x="1106" y="986"/>
                    <a:pt x="975" y="986"/>
                  </a:cubicBezTo>
                  <a:cubicBezTo>
                    <a:pt x="919" y="986"/>
                    <a:pt x="864" y="967"/>
                    <a:pt x="821" y="924"/>
                  </a:cubicBezTo>
                  <a:cubicBezTo>
                    <a:pt x="657" y="760"/>
                    <a:pt x="774" y="502"/>
                    <a:pt x="985" y="502"/>
                  </a:cubicBezTo>
                  <a:close/>
                  <a:moveTo>
                    <a:pt x="970" y="0"/>
                  </a:moveTo>
                  <a:cubicBezTo>
                    <a:pt x="786" y="0"/>
                    <a:pt x="599" y="68"/>
                    <a:pt x="446" y="221"/>
                  </a:cubicBezTo>
                  <a:cubicBezTo>
                    <a:pt x="1" y="690"/>
                    <a:pt x="329" y="1487"/>
                    <a:pt x="985" y="1487"/>
                  </a:cubicBezTo>
                  <a:cubicBezTo>
                    <a:pt x="1384" y="1487"/>
                    <a:pt x="1736" y="1159"/>
                    <a:pt x="1736" y="737"/>
                  </a:cubicBezTo>
                  <a:cubicBezTo>
                    <a:pt x="1720" y="294"/>
                    <a:pt x="1352" y="0"/>
                    <a:pt x="9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8" name="Google Shape;3098;p70"/>
          <p:cNvSpPr/>
          <p:nvPr/>
        </p:nvSpPr>
        <p:spPr>
          <a:xfrm>
            <a:off x="4247725" y="1388325"/>
            <a:ext cx="661800" cy="661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0"/>
          <p:cNvSpPr/>
          <p:nvPr/>
        </p:nvSpPr>
        <p:spPr>
          <a:xfrm>
            <a:off x="5474433" y="3348300"/>
            <a:ext cx="661800" cy="661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0"/>
          <p:cNvSpPr/>
          <p:nvPr/>
        </p:nvSpPr>
        <p:spPr>
          <a:xfrm>
            <a:off x="3014996" y="3348300"/>
            <a:ext cx="661800" cy="6618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101" name="Google Shape;3101;p70"/>
          <p:cNvCxnSpPr>
            <a:stCxn id="3024" idx="3"/>
            <a:endCxn id="3100" idx="2"/>
          </p:cNvCxnSpPr>
          <p:nvPr/>
        </p:nvCxnSpPr>
        <p:spPr>
          <a:xfrm>
            <a:off x="2756450" y="2848309"/>
            <a:ext cx="258600" cy="831000"/>
          </a:xfrm>
          <a:prstGeom prst="bentConnector3">
            <a:avLst>
              <a:gd name="adj1" fmla="val 49989"/>
            </a:avLst>
          </a:prstGeom>
          <a:noFill/>
          <a:ln w="19050" cap="flat" cmpd="sng">
            <a:solidFill>
              <a:schemeClr val="dk1"/>
            </a:solidFill>
            <a:prstDash val="solid"/>
            <a:round/>
            <a:headEnd type="oval" w="med" len="med"/>
            <a:tailEnd type="none" w="med" len="med"/>
          </a:ln>
        </p:spPr>
      </p:cxnSp>
      <p:cxnSp>
        <p:nvCxnSpPr>
          <p:cNvPr id="3102" name="Google Shape;3102;p70"/>
          <p:cNvCxnSpPr>
            <a:stCxn id="3028" idx="1"/>
            <a:endCxn id="3098" idx="6"/>
          </p:cNvCxnSpPr>
          <p:nvPr/>
        </p:nvCxnSpPr>
        <p:spPr>
          <a:xfrm rot="10800000">
            <a:off x="4909450" y="1719250"/>
            <a:ext cx="1478100" cy="177300"/>
          </a:xfrm>
          <a:prstGeom prst="bentConnector3">
            <a:avLst>
              <a:gd name="adj1" fmla="val 49997"/>
            </a:avLst>
          </a:prstGeom>
          <a:noFill/>
          <a:ln w="19050" cap="flat" cmpd="sng">
            <a:solidFill>
              <a:schemeClr val="dk1"/>
            </a:solidFill>
            <a:prstDash val="solid"/>
            <a:round/>
            <a:headEnd type="oval" w="med" len="med"/>
            <a:tailEnd type="none" w="med" len="med"/>
          </a:ln>
        </p:spPr>
      </p:cxnSp>
      <p:cxnSp>
        <p:nvCxnSpPr>
          <p:cNvPr id="3103" name="Google Shape;3103;p70"/>
          <p:cNvCxnSpPr>
            <a:stCxn id="3025" idx="1"/>
            <a:endCxn id="3099" idx="6"/>
          </p:cNvCxnSpPr>
          <p:nvPr/>
        </p:nvCxnSpPr>
        <p:spPr>
          <a:xfrm rot="10800000">
            <a:off x="6136150" y="3679168"/>
            <a:ext cx="251400" cy="120900"/>
          </a:xfrm>
          <a:prstGeom prst="bentConnector3">
            <a:avLst>
              <a:gd name="adj1" fmla="val 49983"/>
            </a:avLst>
          </a:prstGeom>
          <a:noFill/>
          <a:ln w="19050" cap="flat" cmpd="sng">
            <a:solidFill>
              <a:schemeClr val="dk1"/>
            </a:solidFill>
            <a:prstDash val="solid"/>
            <a:round/>
            <a:headEnd type="oval"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27"/>
        <p:cNvGrpSpPr/>
        <p:nvPr/>
      </p:nvGrpSpPr>
      <p:grpSpPr>
        <a:xfrm>
          <a:off x="0" y="0"/>
          <a:ext cx="0" cy="0"/>
          <a:chOff x="0" y="0"/>
          <a:chExt cx="0" cy="0"/>
        </a:xfrm>
      </p:grpSpPr>
      <p:sp>
        <p:nvSpPr>
          <p:cNvPr id="2028" name="Google Shape;2028;p53"/>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Remember these steps! </a:t>
            </a:r>
            <a:endParaRPr/>
          </a:p>
        </p:txBody>
      </p:sp>
      <p:sp>
        <p:nvSpPr>
          <p:cNvPr id="2029" name="Google Shape;2029;p53"/>
          <p:cNvSpPr txBox="1"/>
          <p:nvPr/>
        </p:nvSpPr>
        <p:spPr>
          <a:xfrm>
            <a:off x="1493000" y="4094242"/>
            <a:ext cx="16956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Bai Jamjuree"/>
                <a:ea typeface="Bai Jamjuree"/>
                <a:cs typeface="Bai Jamjuree"/>
                <a:sym typeface="Bai Jamjuree"/>
              </a:rPr>
              <a:t>Mars is a very cold place</a:t>
            </a:r>
            <a:endParaRPr sz="1500">
              <a:solidFill>
                <a:schemeClr val="dk1"/>
              </a:solidFill>
              <a:latin typeface="Bai Jamjuree"/>
              <a:ea typeface="Bai Jamjuree"/>
              <a:cs typeface="Bai Jamjuree"/>
              <a:sym typeface="Bai Jamjuree"/>
            </a:endParaRPr>
          </a:p>
        </p:txBody>
      </p:sp>
      <p:sp>
        <p:nvSpPr>
          <p:cNvPr id="2030" name="Google Shape;2030;p53"/>
          <p:cNvSpPr txBox="1"/>
          <p:nvPr/>
        </p:nvSpPr>
        <p:spPr>
          <a:xfrm>
            <a:off x="3724200" y="4094242"/>
            <a:ext cx="16956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Bai Jamjuree"/>
                <a:ea typeface="Bai Jamjuree"/>
                <a:cs typeface="Bai Jamjuree"/>
                <a:sym typeface="Bai Jamjuree"/>
              </a:rPr>
              <a:t>Saturn is a planet with rings</a:t>
            </a:r>
            <a:endParaRPr sz="1500">
              <a:solidFill>
                <a:schemeClr val="dk1"/>
              </a:solidFill>
              <a:latin typeface="Bai Jamjuree"/>
              <a:ea typeface="Bai Jamjuree"/>
              <a:cs typeface="Bai Jamjuree"/>
              <a:sym typeface="Bai Jamjuree"/>
            </a:endParaRPr>
          </a:p>
        </p:txBody>
      </p:sp>
      <p:sp>
        <p:nvSpPr>
          <p:cNvPr id="2031" name="Google Shape;2031;p53"/>
          <p:cNvSpPr txBox="1"/>
          <p:nvPr/>
        </p:nvSpPr>
        <p:spPr>
          <a:xfrm>
            <a:off x="5955400" y="4094242"/>
            <a:ext cx="1695600" cy="451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Bai Jamjuree"/>
                <a:ea typeface="Bai Jamjuree"/>
                <a:cs typeface="Bai Jamjuree"/>
                <a:sym typeface="Bai Jamjuree"/>
              </a:rPr>
              <a:t>Neptune is far away from us</a:t>
            </a:r>
            <a:endParaRPr sz="1500">
              <a:solidFill>
                <a:schemeClr val="dk1"/>
              </a:solidFill>
              <a:latin typeface="Bai Jamjuree"/>
              <a:ea typeface="Bai Jamjuree"/>
              <a:cs typeface="Bai Jamjuree"/>
              <a:sym typeface="Bai Jamjuree"/>
            </a:endParaRPr>
          </a:p>
        </p:txBody>
      </p:sp>
      <p:sp>
        <p:nvSpPr>
          <p:cNvPr id="2032" name="Google Shape;2032;p53"/>
          <p:cNvSpPr txBox="1"/>
          <p:nvPr/>
        </p:nvSpPr>
        <p:spPr>
          <a:xfrm>
            <a:off x="2608600" y="1273584"/>
            <a:ext cx="16956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Bai Jamjuree"/>
                <a:ea typeface="Bai Jamjuree"/>
                <a:cs typeface="Bai Jamjuree"/>
                <a:sym typeface="Bai Jamjuree"/>
              </a:rPr>
              <a:t>Venus has a beautiful name</a:t>
            </a:r>
            <a:endParaRPr sz="1500">
              <a:solidFill>
                <a:schemeClr val="dk1"/>
              </a:solidFill>
              <a:latin typeface="Bai Jamjuree"/>
              <a:ea typeface="Bai Jamjuree"/>
              <a:cs typeface="Bai Jamjuree"/>
              <a:sym typeface="Bai Jamjuree"/>
            </a:endParaRPr>
          </a:p>
        </p:txBody>
      </p:sp>
      <p:sp>
        <p:nvSpPr>
          <p:cNvPr id="2033" name="Google Shape;2033;p53"/>
          <p:cNvSpPr txBox="1"/>
          <p:nvPr/>
        </p:nvSpPr>
        <p:spPr>
          <a:xfrm>
            <a:off x="4839800" y="1273793"/>
            <a:ext cx="1695600" cy="44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500">
                <a:solidFill>
                  <a:schemeClr val="dk1"/>
                </a:solidFill>
                <a:latin typeface="Bai Jamjuree"/>
                <a:ea typeface="Bai Jamjuree"/>
                <a:cs typeface="Bai Jamjuree"/>
                <a:sym typeface="Bai Jamjuree"/>
              </a:rPr>
              <a:t>Mercury is the smallest planet</a:t>
            </a:r>
            <a:endParaRPr sz="1500">
              <a:solidFill>
                <a:schemeClr val="dk1"/>
              </a:solidFill>
              <a:latin typeface="Bai Jamjuree"/>
              <a:ea typeface="Bai Jamjuree"/>
              <a:cs typeface="Bai Jamjuree"/>
              <a:sym typeface="Bai Jamjuree"/>
            </a:endParaRPr>
          </a:p>
        </p:txBody>
      </p:sp>
      <p:cxnSp>
        <p:nvCxnSpPr>
          <p:cNvPr id="2034" name="Google Shape;2034;p53"/>
          <p:cNvCxnSpPr>
            <a:endCxn id="2035" idx="0"/>
          </p:cNvCxnSpPr>
          <p:nvPr/>
        </p:nvCxnSpPr>
        <p:spPr>
          <a:xfrm>
            <a:off x="2340800" y="2910625"/>
            <a:ext cx="0" cy="833400"/>
          </a:xfrm>
          <a:prstGeom prst="straightConnector1">
            <a:avLst/>
          </a:prstGeom>
          <a:noFill/>
          <a:ln w="19050" cap="flat" cmpd="sng">
            <a:solidFill>
              <a:schemeClr val="dk1"/>
            </a:solidFill>
            <a:prstDash val="solid"/>
            <a:round/>
            <a:headEnd type="none" w="med" len="med"/>
            <a:tailEnd type="oval" w="med" len="med"/>
          </a:ln>
        </p:spPr>
      </p:cxnSp>
      <p:cxnSp>
        <p:nvCxnSpPr>
          <p:cNvPr id="2036" name="Google Shape;2036;p53"/>
          <p:cNvCxnSpPr>
            <a:endCxn id="2037" idx="0"/>
          </p:cNvCxnSpPr>
          <p:nvPr/>
        </p:nvCxnSpPr>
        <p:spPr>
          <a:xfrm>
            <a:off x="4572000" y="2910625"/>
            <a:ext cx="0" cy="833400"/>
          </a:xfrm>
          <a:prstGeom prst="straightConnector1">
            <a:avLst/>
          </a:prstGeom>
          <a:noFill/>
          <a:ln w="19050" cap="flat" cmpd="sng">
            <a:solidFill>
              <a:schemeClr val="dk1"/>
            </a:solidFill>
            <a:prstDash val="solid"/>
            <a:round/>
            <a:headEnd type="none" w="med" len="med"/>
            <a:tailEnd type="oval" w="med" len="med"/>
          </a:ln>
        </p:spPr>
      </p:cxnSp>
      <p:cxnSp>
        <p:nvCxnSpPr>
          <p:cNvPr id="2038" name="Google Shape;2038;p53"/>
          <p:cNvCxnSpPr>
            <a:endCxn id="2039" idx="0"/>
          </p:cNvCxnSpPr>
          <p:nvPr/>
        </p:nvCxnSpPr>
        <p:spPr>
          <a:xfrm>
            <a:off x="6803200" y="2910625"/>
            <a:ext cx="0" cy="833400"/>
          </a:xfrm>
          <a:prstGeom prst="straightConnector1">
            <a:avLst/>
          </a:prstGeom>
          <a:noFill/>
          <a:ln w="19050" cap="flat" cmpd="sng">
            <a:solidFill>
              <a:schemeClr val="dk1"/>
            </a:solidFill>
            <a:prstDash val="solid"/>
            <a:round/>
            <a:headEnd type="none" w="med" len="med"/>
            <a:tailEnd type="oval" w="med" len="med"/>
          </a:ln>
        </p:spPr>
      </p:cxnSp>
      <p:cxnSp>
        <p:nvCxnSpPr>
          <p:cNvPr id="2040" name="Google Shape;2040;p53"/>
          <p:cNvCxnSpPr>
            <a:endCxn id="2041" idx="2"/>
          </p:cNvCxnSpPr>
          <p:nvPr/>
        </p:nvCxnSpPr>
        <p:spPr>
          <a:xfrm rot="10800000">
            <a:off x="5687600" y="2074326"/>
            <a:ext cx="0" cy="836400"/>
          </a:xfrm>
          <a:prstGeom prst="straightConnector1">
            <a:avLst/>
          </a:prstGeom>
          <a:noFill/>
          <a:ln w="19050" cap="flat" cmpd="sng">
            <a:solidFill>
              <a:schemeClr val="dk1"/>
            </a:solidFill>
            <a:prstDash val="solid"/>
            <a:round/>
            <a:headEnd type="none" w="med" len="med"/>
            <a:tailEnd type="oval" w="med" len="med"/>
          </a:ln>
        </p:spPr>
      </p:cxnSp>
      <p:cxnSp>
        <p:nvCxnSpPr>
          <p:cNvPr id="2042" name="Google Shape;2042;p53"/>
          <p:cNvCxnSpPr>
            <a:endCxn id="2043" idx="2"/>
          </p:cNvCxnSpPr>
          <p:nvPr/>
        </p:nvCxnSpPr>
        <p:spPr>
          <a:xfrm rot="10800000" flipH="1">
            <a:off x="3451300" y="2074326"/>
            <a:ext cx="5100" cy="836400"/>
          </a:xfrm>
          <a:prstGeom prst="straightConnector1">
            <a:avLst/>
          </a:prstGeom>
          <a:noFill/>
          <a:ln w="19050" cap="flat" cmpd="sng">
            <a:solidFill>
              <a:schemeClr val="dk1"/>
            </a:solidFill>
            <a:prstDash val="solid"/>
            <a:round/>
            <a:headEnd type="none" w="med" len="med"/>
            <a:tailEnd type="oval" w="med" len="med"/>
          </a:ln>
        </p:spPr>
      </p:cxnSp>
      <p:cxnSp>
        <p:nvCxnSpPr>
          <p:cNvPr id="2044" name="Google Shape;2044;p53"/>
          <p:cNvCxnSpPr/>
          <p:nvPr/>
        </p:nvCxnSpPr>
        <p:spPr>
          <a:xfrm>
            <a:off x="735300" y="2909176"/>
            <a:ext cx="7673400" cy="0"/>
          </a:xfrm>
          <a:prstGeom prst="straightConnector1">
            <a:avLst/>
          </a:prstGeom>
          <a:noFill/>
          <a:ln w="19050" cap="flat" cmpd="sng">
            <a:solidFill>
              <a:schemeClr val="dk1"/>
            </a:solidFill>
            <a:prstDash val="solid"/>
            <a:round/>
            <a:headEnd type="oval" w="med" len="med"/>
            <a:tailEnd type="oval" w="med" len="med"/>
          </a:ln>
        </p:spPr>
      </p:cxnSp>
      <p:sp>
        <p:nvSpPr>
          <p:cNvPr id="2035" name="Google Shape;2035;p53"/>
          <p:cNvSpPr txBox="1"/>
          <p:nvPr/>
        </p:nvSpPr>
        <p:spPr>
          <a:xfrm>
            <a:off x="1493000" y="3744025"/>
            <a:ext cx="1695600"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IBM Plex Sans"/>
                <a:ea typeface="IBM Plex Sans"/>
                <a:cs typeface="IBM Plex Sans"/>
                <a:sym typeface="IBM Plex Sans"/>
              </a:rPr>
              <a:t>Step 1</a:t>
            </a:r>
            <a:endParaRPr sz="2400" b="1">
              <a:solidFill>
                <a:schemeClr val="accent3"/>
              </a:solidFill>
              <a:latin typeface="IBM Plex Sans"/>
              <a:ea typeface="IBM Plex Sans"/>
              <a:cs typeface="IBM Plex Sans"/>
              <a:sym typeface="IBM Plex Sans"/>
            </a:endParaRPr>
          </a:p>
        </p:txBody>
      </p:sp>
      <p:sp>
        <p:nvSpPr>
          <p:cNvPr id="2037" name="Google Shape;2037;p53"/>
          <p:cNvSpPr txBox="1"/>
          <p:nvPr/>
        </p:nvSpPr>
        <p:spPr>
          <a:xfrm>
            <a:off x="3724200" y="3744025"/>
            <a:ext cx="1695600"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IBM Plex Sans"/>
                <a:ea typeface="IBM Plex Sans"/>
                <a:cs typeface="IBM Plex Sans"/>
                <a:sym typeface="IBM Plex Sans"/>
              </a:rPr>
              <a:t>Step 3</a:t>
            </a:r>
            <a:endParaRPr sz="2400" b="1">
              <a:solidFill>
                <a:schemeClr val="accent3"/>
              </a:solidFill>
              <a:latin typeface="IBM Plex Sans"/>
              <a:ea typeface="IBM Plex Sans"/>
              <a:cs typeface="IBM Plex Sans"/>
              <a:sym typeface="IBM Plex Sans"/>
            </a:endParaRPr>
          </a:p>
        </p:txBody>
      </p:sp>
      <p:sp>
        <p:nvSpPr>
          <p:cNvPr id="2039" name="Google Shape;2039;p53"/>
          <p:cNvSpPr txBox="1"/>
          <p:nvPr/>
        </p:nvSpPr>
        <p:spPr>
          <a:xfrm>
            <a:off x="5955400" y="3744025"/>
            <a:ext cx="1695600"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IBM Plex Sans"/>
                <a:ea typeface="IBM Plex Sans"/>
                <a:cs typeface="IBM Plex Sans"/>
                <a:sym typeface="IBM Plex Sans"/>
              </a:rPr>
              <a:t>Step 5</a:t>
            </a:r>
            <a:endParaRPr sz="2400" b="1">
              <a:solidFill>
                <a:schemeClr val="accent3"/>
              </a:solidFill>
              <a:latin typeface="IBM Plex Sans"/>
              <a:ea typeface="IBM Plex Sans"/>
              <a:cs typeface="IBM Plex Sans"/>
              <a:sym typeface="IBM Plex Sans"/>
            </a:endParaRPr>
          </a:p>
        </p:txBody>
      </p:sp>
      <p:sp>
        <p:nvSpPr>
          <p:cNvPr id="2043" name="Google Shape;2043;p53"/>
          <p:cNvSpPr txBox="1"/>
          <p:nvPr/>
        </p:nvSpPr>
        <p:spPr>
          <a:xfrm>
            <a:off x="2608600" y="1753926"/>
            <a:ext cx="1695600"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IBM Plex Sans"/>
                <a:ea typeface="IBM Plex Sans"/>
                <a:cs typeface="IBM Plex Sans"/>
                <a:sym typeface="IBM Plex Sans"/>
              </a:rPr>
              <a:t>Step 2</a:t>
            </a:r>
            <a:endParaRPr sz="2400" b="1">
              <a:solidFill>
                <a:schemeClr val="accent3"/>
              </a:solidFill>
              <a:latin typeface="IBM Plex Sans"/>
              <a:ea typeface="IBM Plex Sans"/>
              <a:cs typeface="IBM Plex Sans"/>
              <a:sym typeface="IBM Plex Sans"/>
            </a:endParaRPr>
          </a:p>
        </p:txBody>
      </p:sp>
      <p:sp>
        <p:nvSpPr>
          <p:cNvPr id="2041" name="Google Shape;2041;p53"/>
          <p:cNvSpPr txBox="1"/>
          <p:nvPr/>
        </p:nvSpPr>
        <p:spPr>
          <a:xfrm>
            <a:off x="4839800" y="1753926"/>
            <a:ext cx="1695600" cy="320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accent3"/>
                </a:solidFill>
                <a:latin typeface="IBM Plex Sans"/>
                <a:ea typeface="IBM Plex Sans"/>
                <a:cs typeface="IBM Plex Sans"/>
                <a:sym typeface="IBM Plex Sans"/>
              </a:rPr>
              <a:t>Step 4</a:t>
            </a:r>
            <a:endParaRPr sz="2400" b="1">
              <a:solidFill>
                <a:schemeClr val="accent3"/>
              </a:solidFill>
              <a:latin typeface="IBM Plex Sans"/>
              <a:ea typeface="IBM Plex Sans"/>
              <a:cs typeface="IBM Plex Sans"/>
              <a:sym typeface="IBM Plex Sans"/>
            </a:endParaRPr>
          </a:p>
        </p:txBody>
      </p:sp>
      <p:grpSp>
        <p:nvGrpSpPr>
          <p:cNvPr id="2045" name="Google Shape;2045;p53"/>
          <p:cNvGrpSpPr/>
          <p:nvPr/>
        </p:nvGrpSpPr>
        <p:grpSpPr>
          <a:xfrm>
            <a:off x="6484746" y="2118814"/>
            <a:ext cx="662284" cy="662268"/>
            <a:chOff x="11112421" y="2074314"/>
            <a:chExt cx="662284" cy="662268"/>
          </a:xfrm>
        </p:grpSpPr>
        <p:sp>
          <p:nvSpPr>
            <p:cNvPr id="2046" name="Google Shape;2046;p53"/>
            <p:cNvSpPr/>
            <p:nvPr/>
          </p:nvSpPr>
          <p:spPr>
            <a:xfrm>
              <a:off x="11112421" y="2074314"/>
              <a:ext cx="662284" cy="662268"/>
            </a:xfrm>
            <a:custGeom>
              <a:avLst/>
              <a:gdLst/>
              <a:ahLst/>
              <a:cxnLst/>
              <a:rect l="l" t="t" r="r" b="b"/>
              <a:pathLst>
                <a:path w="41490" h="41489" extrusionOk="0">
                  <a:moveTo>
                    <a:pt x="20745" y="0"/>
                  </a:moveTo>
                  <a:cubicBezTo>
                    <a:pt x="20538" y="0"/>
                    <a:pt x="20337" y="6"/>
                    <a:pt x="20136" y="13"/>
                  </a:cubicBezTo>
                  <a:lnTo>
                    <a:pt x="19527" y="1141"/>
                  </a:lnTo>
                  <a:lnTo>
                    <a:pt x="18917" y="84"/>
                  </a:lnTo>
                  <a:cubicBezTo>
                    <a:pt x="18509" y="117"/>
                    <a:pt x="18107" y="162"/>
                    <a:pt x="17705" y="220"/>
                  </a:cubicBezTo>
                  <a:lnTo>
                    <a:pt x="17096" y="1141"/>
                  </a:lnTo>
                  <a:lnTo>
                    <a:pt x="16486" y="441"/>
                  </a:lnTo>
                  <a:cubicBezTo>
                    <a:pt x="13148" y="1134"/>
                    <a:pt x="10029" y="2651"/>
                    <a:pt x="7417" y="4843"/>
                  </a:cubicBezTo>
                  <a:lnTo>
                    <a:pt x="7741" y="6022"/>
                  </a:lnTo>
                  <a:lnTo>
                    <a:pt x="6509" y="5653"/>
                  </a:lnTo>
                  <a:cubicBezTo>
                    <a:pt x="6218" y="5932"/>
                    <a:pt x="5926" y="6217"/>
                    <a:pt x="5654" y="6515"/>
                  </a:cubicBezTo>
                  <a:lnTo>
                    <a:pt x="6023" y="7740"/>
                  </a:lnTo>
                  <a:lnTo>
                    <a:pt x="4843" y="7423"/>
                  </a:lnTo>
                  <a:cubicBezTo>
                    <a:pt x="2646" y="10035"/>
                    <a:pt x="1135" y="13153"/>
                    <a:pt x="435" y="16492"/>
                  </a:cubicBezTo>
                  <a:lnTo>
                    <a:pt x="1135" y="17101"/>
                  </a:lnTo>
                  <a:lnTo>
                    <a:pt x="221" y="17704"/>
                  </a:lnTo>
                  <a:cubicBezTo>
                    <a:pt x="163" y="18106"/>
                    <a:pt x="117" y="18514"/>
                    <a:pt x="79" y="18923"/>
                  </a:cubicBezTo>
                  <a:lnTo>
                    <a:pt x="1135" y="19532"/>
                  </a:lnTo>
                  <a:lnTo>
                    <a:pt x="7" y="20135"/>
                  </a:lnTo>
                  <a:cubicBezTo>
                    <a:pt x="1" y="20336"/>
                    <a:pt x="1" y="20543"/>
                    <a:pt x="1" y="20744"/>
                  </a:cubicBezTo>
                  <a:cubicBezTo>
                    <a:pt x="1" y="20945"/>
                    <a:pt x="1" y="21153"/>
                    <a:pt x="7" y="21354"/>
                  </a:cubicBezTo>
                  <a:lnTo>
                    <a:pt x="1135" y="21963"/>
                  </a:lnTo>
                  <a:lnTo>
                    <a:pt x="79" y="22566"/>
                  </a:lnTo>
                  <a:cubicBezTo>
                    <a:pt x="117" y="22974"/>
                    <a:pt x="163" y="23383"/>
                    <a:pt x="221" y="23785"/>
                  </a:cubicBezTo>
                  <a:lnTo>
                    <a:pt x="1135" y="24394"/>
                  </a:lnTo>
                  <a:lnTo>
                    <a:pt x="435" y="24997"/>
                  </a:lnTo>
                  <a:cubicBezTo>
                    <a:pt x="1135" y="28336"/>
                    <a:pt x="2646" y="31454"/>
                    <a:pt x="4843" y="34066"/>
                  </a:cubicBezTo>
                  <a:lnTo>
                    <a:pt x="6023" y="33749"/>
                  </a:lnTo>
                  <a:lnTo>
                    <a:pt x="5654" y="34974"/>
                  </a:lnTo>
                  <a:cubicBezTo>
                    <a:pt x="5932" y="35272"/>
                    <a:pt x="6218" y="35557"/>
                    <a:pt x="6509" y="35836"/>
                  </a:cubicBezTo>
                  <a:lnTo>
                    <a:pt x="7741" y="35467"/>
                  </a:lnTo>
                  <a:lnTo>
                    <a:pt x="7741" y="35467"/>
                  </a:lnTo>
                  <a:lnTo>
                    <a:pt x="7417" y="36646"/>
                  </a:lnTo>
                  <a:cubicBezTo>
                    <a:pt x="10029" y="38837"/>
                    <a:pt x="13148" y="40354"/>
                    <a:pt x="16486" y="41055"/>
                  </a:cubicBezTo>
                  <a:lnTo>
                    <a:pt x="17096" y="40348"/>
                  </a:lnTo>
                  <a:lnTo>
                    <a:pt x="17705" y="41268"/>
                  </a:lnTo>
                  <a:cubicBezTo>
                    <a:pt x="18107" y="41327"/>
                    <a:pt x="18509" y="41372"/>
                    <a:pt x="18917" y="41411"/>
                  </a:cubicBezTo>
                  <a:lnTo>
                    <a:pt x="19527" y="40348"/>
                  </a:lnTo>
                  <a:lnTo>
                    <a:pt x="20136" y="41482"/>
                  </a:lnTo>
                  <a:cubicBezTo>
                    <a:pt x="20337" y="41482"/>
                    <a:pt x="20538" y="41489"/>
                    <a:pt x="20745" y="41489"/>
                  </a:cubicBezTo>
                  <a:cubicBezTo>
                    <a:pt x="20946" y="41489"/>
                    <a:pt x="21147" y="41482"/>
                    <a:pt x="21348" y="41482"/>
                  </a:cubicBezTo>
                  <a:lnTo>
                    <a:pt x="21958" y="40348"/>
                  </a:lnTo>
                  <a:lnTo>
                    <a:pt x="22567" y="41411"/>
                  </a:lnTo>
                  <a:cubicBezTo>
                    <a:pt x="22969" y="41372"/>
                    <a:pt x="23377" y="41327"/>
                    <a:pt x="23779" y="41268"/>
                  </a:cubicBezTo>
                  <a:lnTo>
                    <a:pt x="24389" y="40348"/>
                  </a:lnTo>
                  <a:lnTo>
                    <a:pt x="24998" y="41055"/>
                  </a:lnTo>
                  <a:cubicBezTo>
                    <a:pt x="28337" y="40354"/>
                    <a:pt x="31455" y="38837"/>
                    <a:pt x="34067" y="36646"/>
                  </a:cubicBezTo>
                  <a:lnTo>
                    <a:pt x="33743" y="35467"/>
                  </a:lnTo>
                  <a:lnTo>
                    <a:pt x="33743" y="35467"/>
                  </a:lnTo>
                  <a:lnTo>
                    <a:pt x="34975" y="35836"/>
                  </a:lnTo>
                  <a:cubicBezTo>
                    <a:pt x="35267" y="35557"/>
                    <a:pt x="35558" y="35272"/>
                    <a:pt x="35837" y="34974"/>
                  </a:cubicBezTo>
                  <a:lnTo>
                    <a:pt x="35467" y="33749"/>
                  </a:lnTo>
                  <a:lnTo>
                    <a:pt x="36641" y="34066"/>
                  </a:lnTo>
                  <a:cubicBezTo>
                    <a:pt x="38838" y="31454"/>
                    <a:pt x="40349" y="28336"/>
                    <a:pt x="41049" y="24997"/>
                  </a:cubicBezTo>
                  <a:lnTo>
                    <a:pt x="40349" y="24394"/>
                  </a:lnTo>
                  <a:lnTo>
                    <a:pt x="41263" y="23785"/>
                  </a:lnTo>
                  <a:cubicBezTo>
                    <a:pt x="41321" y="23383"/>
                    <a:pt x="41373" y="22974"/>
                    <a:pt x="41406" y="22566"/>
                  </a:cubicBezTo>
                  <a:lnTo>
                    <a:pt x="40349" y="21963"/>
                  </a:lnTo>
                  <a:lnTo>
                    <a:pt x="41477" y="21354"/>
                  </a:lnTo>
                  <a:cubicBezTo>
                    <a:pt x="41490" y="21153"/>
                    <a:pt x="41490" y="20945"/>
                    <a:pt x="41490" y="20744"/>
                  </a:cubicBezTo>
                  <a:cubicBezTo>
                    <a:pt x="41490" y="20543"/>
                    <a:pt x="41490" y="20343"/>
                    <a:pt x="41477" y="20135"/>
                  </a:cubicBezTo>
                  <a:lnTo>
                    <a:pt x="40349" y="19532"/>
                  </a:lnTo>
                  <a:lnTo>
                    <a:pt x="41406" y="18923"/>
                  </a:lnTo>
                  <a:cubicBezTo>
                    <a:pt x="41373" y="18514"/>
                    <a:pt x="41321" y="18106"/>
                    <a:pt x="41263" y="17704"/>
                  </a:cubicBezTo>
                  <a:lnTo>
                    <a:pt x="40349" y="17101"/>
                  </a:lnTo>
                  <a:lnTo>
                    <a:pt x="41049" y="16492"/>
                  </a:lnTo>
                  <a:cubicBezTo>
                    <a:pt x="40349" y="13153"/>
                    <a:pt x="38838" y="10035"/>
                    <a:pt x="36641" y="7423"/>
                  </a:cubicBezTo>
                  <a:lnTo>
                    <a:pt x="35467" y="7740"/>
                  </a:lnTo>
                  <a:lnTo>
                    <a:pt x="35837" y="6515"/>
                  </a:lnTo>
                  <a:cubicBezTo>
                    <a:pt x="35558" y="6217"/>
                    <a:pt x="35267" y="5932"/>
                    <a:pt x="34975" y="5653"/>
                  </a:cubicBezTo>
                  <a:lnTo>
                    <a:pt x="33743" y="6022"/>
                  </a:lnTo>
                  <a:lnTo>
                    <a:pt x="34067" y="4843"/>
                  </a:lnTo>
                  <a:cubicBezTo>
                    <a:pt x="31455" y="2651"/>
                    <a:pt x="28337" y="1134"/>
                    <a:pt x="24998" y="441"/>
                  </a:cubicBezTo>
                  <a:lnTo>
                    <a:pt x="24389" y="1141"/>
                  </a:lnTo>
                  <a:lnTo>
                    <a:pt x="23779" y="220"/>
                  </a:lnTo>
                  <a:cubicBezTo>
                    <a:pt x="23377" y="162"/>
                    <a:pt x="22969" y="117"/>
                    <a:pt x="22567" y="84"/>
                  </a:cubicBezTo>
                  <a:lnTo>
                    <a:pt x="21958" y="1141"/>
                  </a:lnTo>
                  <a:lnTo>
                    <a:pt x="21348" y="13"/>
                  </a:lnTo>
                  <a:cubicBezTo>
                    <a:pt x="21147" y="6"/>
                    <a:pt x="20946" y="0"/>
                    <a:pt x="207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11112533" y="2074506"/>
              <a:ext cx="661965" cy="661981"/>
            </a:xfrm>
            <a:custGeom>
              <a:avLst/>
              <a:gdLst/>
              <a:ahLst/>
              <a:cxnLst/>
              <a:rect l="l" t="t" r="r" b="b"/>
              <a:pathLst>
                <a:path w="41470" h="41471" extrusionOk="0">
                  <a:moveTo>
                    <a:pt x="18910" y="17692"/>
                  </a:moveTo>
                  <a:lnTo>
                    <a:pt x="18910" y="19767"/>
                  </a:lnTo>
                  <a:lnTo>
                    <a:pt x="16836" y="17692"/>
                  </a:lnTo>
                  <a:close/>
                  <a:moveTo>
                    <a:pt x="23772" y="17692"/>
                  </a:moveTo>
                  <a:lnTo>
                    <a:pt x="23772" y="18554"/>
                  </a:lnTo>
                  <a:lnTo>
                    <a:pt x="20985" y="21342"/>
                  </a:lnTo>
                  <a:lnTo>
                    <a:pt x="20485" y="21342"/>
                  </a:lnTo>
                  <a:lnTo>
                    <a:pt x="20129" y="20985"/>
                  </a:lnTo>
                  <a:lnTo>
                    <a:pt x="20129" y="17692"/>
                  </a:lnTo>
                  <a:close/>
                  <a:moveTo>
                    <a:pt x="23772" y="20272"/>
                  </a:moveTo>
                  <a:lnTo>
                    <a:pt x="23772" y="21342"/>
                  </a:lnTo>
                  <a:lnTo>
                    <a:pt x="22703" y="21342"/>
                  </a:lnTo>
                  <a:lnTo>
                    <a:pt x="23772" y="20272"/>
                  </a:lnTo>
                  <a:close/>
                  <a:moveTo>
                    <a:pt x="23772" y="22554"/>
                  </a:moveTo>
                  <a:lnTo>
                    <a:pt x="23772" y="24629"/>
                  </a:lnTo>
                  <a:lnTo>
                    <a:pt x="21698" y="22554"/>
                  </a:lnTo>
                  <a:close/>
                  <a:moveTo>
                    <a:pt x="20129" y="1"/>
                  </a:moveTo>
                  <a:cubicBezTo>
                    <a:pt x="19721" y="7"/>
                    <a:pt x="19312" y="33"/>
                    <a:pt x="18910" y="72"/>
                  </a:cubicBezTo>
                  <a:lnTo>
                    <a:pt x="18910" y="4312"/>
                  </a:lnTo>
                  <a:cubicBezTo>
                    <a:pt x="18106" y="4785"/>
                    <a:pt x="18106" y="5946"/>
                    <a:pt x="18910" y="6419"/>
                  </a:cubicBezTo>
                  <a:lnTo>
                    <a:pt x="18910" y="16480"/>
                  </a:lnTo>
                  <a:lnTo>
                    <a:pt x="15623" y="16480"/>
                  </a:lnTo>
                  <a:lnTo>
                    <a:pt x="8907" y="9757"/>
                  </a:lnTo>
                  <a:cubicBezTo>
                    <a:pt x="9113" y="8964"/>
                    <a:pt x="8499" y="8231"/>
                    <a:pt x="7734" y="8231"/>
                  </a:cubicBezTo>
                  <a:cubicBezTo>
                    <a:pt x="7630" y="8231"/>
                    <a:pt x="7524" y="8244"/>
                    <a:pt x="7416" y="8273"/>
                  </a:cubicBezTo>
                  <a:lnTo>
                    <a:pt x="5647" y="6503"/>
                  </a:lnTo>
                  <a:cubicBezTo>
                    <a:pt x="5368" y="6795"/>
                    <a:pt x="5096" y="7099"/>
                    <a:pt x="4836" y="7411"/>
                  </a:cubicBezTo>
                  <a:lnTo>
                    <a:pt x="6554" y="9129"/>
                  </a:lnTo>
                  <a:cubicBezTo>
                    <a:pt x="6343" y="9923"/>
                    <a:pt x="6957" y="10661"/>
                    <a:pt x="7723" y="10661"/>
                  </a:cubicBezTo>
                  <a:cubicBezTo>
                    <a:pt x="7826" y="10661"/>
                    <a:pt x="7932" y="10648"/>
                    <a:pt x="8039" y="10620"/>
                  </a:cubicBezTo>
                  <a:lnTo>
                    <a:pt x="13899" y="16480"/>
                  </a:lnTo>
                  <a:lnTo>
                    <a:pt x="5679" y="16480"/>
                  </a:lnTo>
                  <a:cubicBezTo>
                    <a:pt x="5446" y="16071"/>
                    <a:pt x="5036" y="15867"/>
                    <a:pt x="4626" y="15867"/>
                  </a:cubicBezTo>
                  <a:cubicBezTo>
                    <a:pt x="4216" y="15867"/>
                    <a:pt x="3806" y="16071"/>
                    <a:pt x="3572" y="16480"/>
                  </a:cubicBezTo>
                  <a:lnTo>
                    <a:pt x="428" y="16480"/>
                  </a:lnTo>
                  <a:cubicBezTo>
                    <a:pt x="344" y="16882"/>
                    <a:pt x="272" y="17284"/>
                    <a:pt x="214" y="17692"/>
                  </a:cubicBezTo>
                  <a:lnTo>
                    <a:pt x="3579" y="17692"/>
                  </a:lnTo>
                  <a:cubicBezTo>
                    <a:pt x="3812" y="18100"/>
                    <a:pt x="4222" y="18305"/>
                    <a:pt x="4632" y="18305"/>
                  </a:cubicBezTo>
                  <a:cubicBezTo>
                    <a:pt x="5042" y="18305"/>
                    <a:pt x="5452" y="18100"/>
                    <a:pt x="5686" y="17692"/>
                  </a:cubicBezTo>
                  <a:lnTo>
                    <a:pt x="15124" y="17692"/>
                  </a:lnTo>
                  <a:lnTo>
                    <a:pt x="18768" y="21342"/>
                  </a:lnTo>
                  <a:lnTo>
                    <a:pt x="7916" y="21342"/>
                  </a:lnTo>
                  <a:cubicBezTo>
                    <a:pt x="7682" y="20933"/>
                    <a:pt x="7272" y="20729"/>
                    <a:pt x="6862" y="20729"/>
                  </a:cubicBezTo>
                  <a:cubicBezTo>
                    <a:pt x="6452" y="20729"/>
                    <a:pt x="6042" y="20933"/>
                    <a:pt x="5809" y="21342"/>
                  </a:cubicBezTo>
                  <a:lnTo>
                    <a:pt x="0" y="21342"/>
                  </a:lnTo>
                  <a:cubicBezTo>
                    <a:pt x="7" y="21750"/>
                    <a:pt x="33" y="22152"/>
                    <a:pt x="72" y="22554"/>
                  </a:cubicBezTo>
                  <a:lnTo>
                    <a:pt x="5809" y="22554"/>
                  </a:lnTo>
                  <a:cubicBezTo>
                    <a:pt x="6042" y="22962"/>
                    <a:pt x="6452" y="23167"/>
                    <a:pt x="6862" y="23167"/>
                  </a:cubicBezTo>
                  <a:cubicBezTo>
                    <a:pt x="7272" y="23167"/>
                    <a:pt x="7682" y="22962"/>
                    <a:pt x="7916" y="22554"/>
                  </a:cubicBezTo>
                  <a:lnTo>
                    <a:pt x="18910" y="22554"/>
                  </a:lnTo>
                  <a:lnTo>
                    <a:pt x="18910" y="23416"/>
                  </a:lnTo>
                  <a:lnTo>
                    <a:pt x="11144" y="31189"/>
                  </a:lnTo>
                  <a:cubicBezTo>
                    <a:pt x="11036" y="31160"/>
                    <a:pt x="10928" y="31147"/>
                    <a:pt x="10824" y="31147"/>
                  </a:cubicBezTo>
                  <a:cubicBezTo>
                    <a:pt x="10055" y="31147"/>
                    <a:pt x="9442" y="31880"/>
                    <a:pt x="9653" y="32673"/>
                  </a:cubicBezTo>
                  <a:lnTo>
                    <a:pt x="6502" y="35824"/>
                  </a:lnTo>
                  <a:cubicBezTo>
                    <a:pt x="6801" y="36103"/>
                    <a:pt x="7099" y="36369"/>
                    <a:pt x="7410" y="36634"/>
                  </a:cubicBezTo>
                  <a:lnTo>
                    <a:pt x="10515" y="33536"/>
                  </a:lnTo>
                  <a:cubicBezTo>
                    <a:pt x="10623" y="33564"/>
                    <a:pt x="10729" y="33578"/>
                    <a:pt x="10833" y="33578"/>
                  </a:cubicBezTo>
                  <a:cubicBezTo>
                    <a:pt x="11598" y="33578"/>
                    <a:pt x="12211" y="32845"/>
                    <a:pt x="12000" y="32051"/>
                  </a:cubicBezTo>
                  <a:lnTo>
                    <a:pt x="18910" y="25134"/>
                  </a:lnTo>
                  <a:lnTo>
                    <a:pt x="18910" y="41399"/>
                  </a:lnTo>
                  <a:cubicBezTo>
                    <a:pt x="19312" y="41432"/>
                    <a:pt x="19721" y="41457"/>
                    <a:pt x="20129" y="41470"/>
                  </a:cubicBezTo>
                  <a:lnTo>
                    <a:pt x="20129" y="23922"/>
                  </a:lnTo>
                  <a:lnTo>
                    <a:pt x="20732" y="23313"/>
                  </a:lnTo>
                  <a:lnTo>
                    <a:pt x="23772" y="26353"/>
                  </a:lnTo>
                  <a:lnTo>
                    <a:pt x="23772" y="41256"/>
                  </a:lnTo>
                  <a:cubicBezTo>
                    <a:pt x="24181" y="41198"/>
                    <a:pt x="24589" y="41120"/>
                    <a:pt x="24991" y="41043"/>
                  </a:cubicBezTo>
                  <a:lnTo>
                    <a:pt x="24991" y="27565"/>
                  </a:lnTo>
                  <a:lnTo>
                    <a:pt x="34060" y="36634"/>
                  </a:lnTo>
                  <a:cubicBezTo>
                    <a:pt x="34365" y="36375"/>
                    <a:pt x="34670" y="36103"/>
                    <a:pt x="34968" y="35824"/>
                  </a:cubicBezTo>
                  <a:lnTo>
                    <a:pt x="24991" y="25847"/>
                  </a:lnTo>
                  <a:lnTo>
                    <a:pt x="24991" y="22554"/>
                  </a:lnTo>
                  <a:lnTo>
                    <a:pt x="41399" y="22554"/>
                  </a:lnTo>
                  <a:cubicBezTo>
                    <a:pt x="41431" y="22152"/>
                    <a:pt x="41457" y="21744"/>
                    <a:pt x="41470" y="21342"/>
                  </a:cubicBezTo>
                  <a:lnTo>
                    <a:pt x="24991" y="21342"/>
                  </a:lnTo>
                  <a:lnTo>
                    <a:pt x="24991" y="19060"/>
                  </a:lnTo>
                  <a:lnTo>
                    <a:pt x="26352" y="17692"/>
                  </a:lnTo>
                  <a:lnTo>
                    <a:pt x="41256" y="17692"/>
                  </a:lnTo>
                  <a:cubicBezTo>
                    <a:pt x="41198" y="17284"/>
                    <a:pt x="41126" y="16882"/>
                    <a:pt x="41042" y="16480"/>
                  </a:cubicBezTo>
                  <a:lnTo>
                    <a:pt x="27571" y="16480"/>
                  </a:lnTo>
                  <a:lnTo>
                    <a:pt x="36634" y="7411"/>
                  </a:lnTo>
                  <a:cubicBezTo>
                    <a:pt x="36375" y="7099"/>
                    <a:pt x="36102" y="6795"/>
                    <a:pt x="35823" y="6503"/>
                  </a:cubicBezTo>
                  <a:lnTo>
                    <a:pt x="25847" y="16480"/>
                  </a:lnTo>
                  <a:lnTo>
                    <a:pt x="24991" y="16480"/>
                  </a:lnTo>
                  <a:lnTo>
                    <a:pt x="24991" y="5395"/>
                  </a:lnTo>
                  <a:cubicBezTo>
                    <a:pt x="25795" y="4928"/>
                    <a:pt x="25795" y="3761"/>
                    <a:pt x="24991" y="3294"/>
                  </a:cubicBezTo>
                  <a:lnTo>
                    <a:pt x="24991" y="429"/>
                  </a:lnTo>
                  <a:cubicBezTo>
                    <a:pt x="24589" y="345"/>
                    <a:pt x="24181" y="273"/>
                    <a:pt x="23772" y="208"/>
                  </a:cubicBezTo>
                  <a:lnTo>
                    <a:pt x="23772" y="3294"/>
                  </a:lnTo>
                  <a:cubicBezTo>
                    <a:pt x="22962" y="3761"/>
                    <a:pt x="22962" y="4934"/>
                    <a:pt x="23772" y="5401"/>
                  </a:cubicBezTo>
                  <a:lnTo>
                    <a:pt x="23772" y="16480"/>
                  </a:lnTo>
                  <a:lnTo>
                    <a:pt x="20129" y="16480"/>
                  </a:lnTo>
                  <a:lnTo>
                    <a:pt x="20129" y="6419"/>
                  </a:lnTo>
                  <a:cubicBezTo>
                    <a:pt x="20939" y="5952"/>
                    <a:pt x="20939" y="4779"/>
                    <a:pt x="20129" y="4312"/>
                  </a:cubicBezTo>
                  <a:lnTo>
                    <a:pt x="20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11112533" y="2074506"/>
              <a:ext cx="662077" cy="661981"/>
            </a:xfrm>
            <a:custGeom>
              <a:avLst/>
              <a:gdLst/>
              <a:ahLst/>
              <a:cxnLst/>
              <a:rect l="l" t="t" r="r" b="b"/>
              <a:pathLst>
                <a:path w="41477" h="41471" extrusionOk="0">
                  <a:moveTo>
                    <a:pt x="17698" y="16836"/>
                  </a:moveTo>
                  <a:lnTo>
                    <a:pt x="19772" y="18911"/>
                  </a:lnTo>
                  <a:lnTo>
                    <a:pt x="17698" y="18911"/>
                  </a:lnTo>
                  <a:lnTo>
                    <a:pt x="17698" y="16836"/>
                  </a:lnTo>
                  <a:close/>
                  <a:moveTo>
                    <a:pt x="18768" y="20123"/>
                  </a:moveTo>
                  <a:lnTo>
                    <a:pt x="17698" y="21193"/>
                  </a:lnTo>
                  <a:lnTo>
                    <a:pt x="17698" y="20123"/>
                  </a:lnTo>
                  <a:close/>
                  <a:moveTo>
                    <a:pt x="20985" y="20123"/>
                  </a:moveTo>
                  <a:lnTo>
                    <a:pt x="21341" y="20480"/>
                  </a:lnTo>
                  <a:lnTo>
                    <a:pt x="21341" y="23773"/>
                  </a:lnTo>
                  <a:lnTo>
                    <a:pt x="17698" y="23773"/>
                  </a:lnTo>
                  <a:lnTo>
                    <a:pt x="17698" y="22911"/>
                  </a:lnTo>
                  <a:lnTo>
                    <a:pt x="20485" y="20123"/>
                  </a:lnTo>
                  <a:close/>
                  <a:moveTo>
                    <a:pt x="22560" y="21698"/>
                  </a:moveTo>
                  <a:lnTo>
                    <a:pt x="24634" y="23773"/>
                  </a:lnTo>
                  <a:lnTo>
                    <a:pt x="22560" y="23773"/>
                  </a:lnTo>
                  <a:lnTo>
                    <a:pt x="22560" y="21698"/>
                  </a:lnTo>
                  <a:close/>
                  <a:moveTo>
                    <a:pt x="21341" y="1"/>
                  </a:moveTo>
                  <a:lnTo>
                    <a:pt x="21341" y="17549"/>
                  </a:lnTo>
                  <a:lnTo>
                    <a:pt x="20738" y="18152"/>
                  </a:lnTo>
                  <a:lnTo>
                    <a:pt x="17698" y="15118"/>
                  </a:lnTo>
                  <a:lnTo>
                    <a:pt x="17698" y="208"/>
                  </a:lnTo>
                  <a:cubicBezTo>
                    <a:pt x="17290" y="273"/>
                    <a:pt x="16881" y="345"/>
                    <a:pt x="16479" y="429"/>
                  </a:cubicBezTo>
                  <a:lnTo>
                    <a:pt x="16479" y="13900"/>
                  </a:lnTo>
                  <a:lnTo>
                    <a:pt x="7410" y="4831"/>
                  </a:lnTo>
                  <a:cubicBezTo>
                    <a:pt x="7105" y="5096"/>
                    <a:pt x="6801" y="5362"/>
                    <a:pt x="6502" y="5641"/>
                  </a:cubicBezTo>
                  <a:lnTo>
                    <a:pt x="16479" y="15618"/>
                  </a:lnTo>
                  <a:lnTo>
                    <a:pt x="16479" y="18911"/>
                  </a:lnTo>
                  <a:lnTo>
                    <a:pt x="72" y="18911"/>
                  </a:lnTo>
                  <a:cubicBezTo>
                    <a:pt x="39" y="19313"/>
                    <a:pt x="13" y="19715"/>
                    <a:pt x="0" y="20123"/>
                  </a:cubicBezTo>
                  <a:lnTo>
                    <a:pt x="16479" y="20123"/>
                  </a:lnTo>
                  <a:lnTo>
                    <a:pt x="16479" y="22411"/>
                  </a:lnTo>
                  <a:lnTo>
                    <a:pt x="15118" y="23773"/>
                  </a:lnTo>
                  <a:lnTo>
                    <a:pt x="214" y="23773"/>
                  </a:lnTo>
                  <a:cubicBezTo>
                    <a:pt x="272" y="24181"/>
                    <a:pt x="344" y="24583"/>
                    <a:pt x="428" y="24985"/>
                  </a:cubicBezTo>
                  <a:lnTo>
                    <a:pt x="13906" y="24985"/>
                  </a:lnTo>
                  <a:lnTo>
                    <a:pt x="4836" y="34054"/>
                  </a:lnTo>
                  <a:cubicBezTo>
                    <a:pt x="5096" y="34365"/>
                    <a:pt x="5368" y="34670"/>
                    <a:pt x="5647" y="34962"/>
                  </a:cubicBezTo>
                  <a:lnTo>
                    <a:pt x="15623" y="24985"/>
                  </a:lnTo>
                  <a:lnTo>
                    <a:pt x="16479" y="24985"/>
                  </a:lnTo>
                  <a:lnTo>
                    <a:pt x="16479" y="33737"/>
                  </a:lnTo>
                  <a:cubicBezTo>
                    <a:pt x="15675" y="34210"/>
                    <a:pt x="15675" y="35370"/>
                    <a:pt x="16479" y="35843"/>
                  </a:cubicBezTo>
                  <a:lnTo>
                    <a:pt x="16479" y="41043"/>
                  </a:lnTo>
                  <a:cubicBezTo>
                    <a:pt x="16881" y="41120"/>
                    <a:pt x="17290" y="41192"/>
                    <a:pt x="17698" y="41256"/>
                  </a:cubicBezTo>
                  <a:lnTo>
                    <a:pt x="17698" y="35843"/>
                  </a:lnTo>
                  <a:cubicBezTo>
                    <a:pt x="18502" y="35370"/>
                    <a:pt x="18502" y="34210"/>
                    <a:pt x="17698" y="33737"/>
                  </a:cubicBezTo>
                  <a:lnTo>
                    <a:pt x="17698" y="24985"/>
                  </a:lnTo>
                  <a:lnTo>
                    <a:pt x="21341" y="24985"/>
                  </a:lnTo>
                  <a:lnTo>
                    <a:pt x="21341" y="37017"/>
                  </a:lnTo>
                  <a:cubicBezTo>
                    <a:pt x="20537" y="37484"/>
                    <a:pt x="20537" y="38650"/>
                    <a:pt x="21341" y="39117"/>
                  </a:cubicBezTo>
                  <a:lnTo>
                    <a:pt x="21341" y="41470"/>
                  </a:lnTo>
                  <a:cubicBezTo>
                    <a:pt x="21750" y="41457"/>
                    <a:pt x="22158" y="41432"/>
                    <a:pt x="22560" y="41399"/>
                  </a:cubicBezTo>
                  <a:lnTo>
                    <a:pt x="22560" y="39117"/>
                  </a:lnTo>
                  <a:cubicBezTo>
                    <a:pt x="23364" y="38650"/>
                    <a:pt x="23364" y="37484"/>
                    <a:pt x="22560" y="37017"/>
                  </a:cubicBezTo>
                  <a:lnTo>
                    <a:pt x="22560" y="24985"/>
                  </a:lnTo>
                  <a:lnTo>
                    <a:pt x="25847" y="24985"/>
                  </a:lnTo>
                  <a:lnTo>
                    <a:pt x="32096" y="31234"/>
                  </a:lnTo>
                  <a:cubicBezTo>
                    <a:pt x="31885" y="32028"/>
                    <a:pt x="32498" y="32761"/>
                    <a:pt x="33263" y="32761"/>
                  </a:cubicBezTo>
                  <a:cubicBezTo>
                    <a:pt x="33366" y="32761"/>
                    <a:pt x="33473" y="32747"/>
                    <a:pt x="33580" y="32719"/>
                  </a:cubicBezTo>
                  <a:lnTo>
                    <a:pt x="35823" y="34962"/>
                  </a:lnTo>
                  <a:cubicBezTo>
                    <a:pt x="36102" y="34670"/>
                    <a:pt x="36375" y="34365"/>
                    <a:pt x="36634" y="34054"/>
                  </a:cubicBezTo>
                  <a:lnTo>
                    <a:pt x="34443" y="31863"/>
                  </a:lnTo>
                  <a:cubicBezTo>
                    <a:pt x="34653" y="31066"/>
                    <a:pt x="34044" y="30334"/>
                    <a:pt x="33283" y="30334"/>
                  </a:cubicBezTo>
                  <a:cubicBezTo>
                    <a:pt x="33177" y="30334"/>
                    <a:pt x="33068" y="30349"/>
                    <a:pt x="32958" y="30379"/>
                  </a:cubicBezTo>
                  <a:lnTo>
                    <a:pt x="27571" y="24992"/>
                  </a:lnTo>
                  <a:lnTo>
                    <a:pt x="36187" y="24992"/>
                  </a:lnTo>
                  <a:cubicBezTo>
                    <a:pt x="36420" y="25397"/>
                    <a:pt x="36830" y="25599"/>
                    <a:pt x="37240" y="25599"/>
                  </a:cubicBezTo>
                  <a:cubicBezTo>
                    <a:pt x="37650" y="25599"/>
                    <a:pt x="38060" y="25397"/>
                    <a:pt x="38293" y="24992"/>
                  </a:cubicBezTo>
                  <a:lnTo>
                    <a:pt x="41049" y="24992"/>
                  </a:lnTo>
                  <a:cubicBezTo>
                    <a:pt x="41126" y="24590"/>
                    <a:pt x="41204" y="24181"/>
                    <a:pt x="41262" y="23773"/>
                  </a:cubicBezTo>
                  <a:lnTo>
                    <a:pt x="38293" y="23773"/>
                  </a:lnTo>
                  <a:cubicBezTo>
                    <a:pt x="38079" y="23397"/>
                    <a:pt x="37678" y="23163"/>
                    <a:pt x="37243" y="23163"/>
                  </a:cubicBezTo>
                  <a:cubicBezTo>
                    <a:pt x="36802" y="23163"/>
                    <a:pt x="36407" y="23397"/>
                    <a:pt x="36187" y="23773"/>
                  </a:cubicBezTo>
                  <a:lnTo>
                    <a:pt x="26352" y="23773"/>
                  </a:lnTo>
                  <a:lnTo>
                    <a:pt x="22709" y="20123"/>
                  </a:lnTo>
                  <a:lnTo>
                    <a:pt x="33756" y="20123"/>
                  </a:lnTo>
                  <a:cubicBezTo>
                    <a:pt x="33989" y="20531"/>
                    <a:pt x="34399" y="20736"/>
                    <a:pt x="34809" y="20736"/>
                  </a:cubicBezTo>
                  <a:cubicBezTo>
                    <a:pt x="35219" y="20736"/>
                    <a:pt x="35629" y="20531"/>
                    <a:pt x="35862" y="20123"/>
                  </a:cubicBezTo>
                  <a:lnTo>
                    <a:pt x="41476" y="20123"/>
                  </a:lnTo>
                  <a:cubicBezTo>
                    <a:pt x="41463" y="19721"/>
                    <a:pt x="41437" y="19313"/>
                    <a:pt x="41405" y="18911"/>
                  </a:cubicBezTo>
                  <a:lnTo>
                    <a:pt x="35862" y="18911"/>
                  </a:lnTo>
                  <a:cubicBezTo>
                    <a:pt x="35629" y="18502"/>
                    <a:pt x="35219" y="18298"/>
                    <a:pt x="34809" y="18298"/>
                  </a:cubicBezTo>
                  <a:cubicBezTo>
                    <a:pt x="34399" y="18298"/>
                    <a:pt x="33989" y="18502"/>
                    <a:pt x="33756" y="18911"/>
                  </a:cubicBezTo>
                  <a:lnTo>
                    <a:pt x="22560" y="18911"/>
                  </a:lnTo>
                  <a:lnTo>
                    <a:pt x="22560" y="18049"/>
                  </a:lnTo>
                  <a:lnTo>
                    <a:pt x="31876" y="8733"/>
                  </a:lnTo>
                  <a:cubicBezTo>
                    <a:pt x="31983" y="8762"/>
                    <a:pt x="32088" y="8775"/>
                    <a:pt x="32192" y="8775"/>
                  </a:cubicBezTo>
                  <a:cubicBezTo>
                    <a:pt x="32959" y="8775"/>
                    <a:pt x="33578" y="8036"/>
                    <a:pt x="33367" y="7242"/>
                  </a:cubicBezTo>
                  <a:lnTo>
                    <a:pt x="34968" y="5641"/>
                  </a:lnTo>
                  <a:cubicBezTo>
                    <a:pt x="34670" y="5362"/>
                    <a:pt x="34365" y="5096"/>
                    <a:pt x="34054" y="4831"/>
                  </a:cubicBezTo>
                  <a:lnTo>
                    <a:pt x="32504" y="6380"/>
                  </a:lnTo>
                  <a:cubicBezTo>
                    <a:pt x="32397" y="6351"/>
                    <a:pt x="32292" y="6338"/>
                    <a:pt x="32188" y="6338"/>
                  </a:cubicBezTo>
                  <a:cubicBezTo>
                    <a:pt x="31423" y="6338"/>
                    <a:pt x="30808" y="7077"/>
                    <a:pt x="31020" y="7871"/>
                  </a:cubicBezTo>
                  <a:lnTo>
                    <a:pt x="22560" y="16331"/>
                  </a:lnTo>
                  <a:lnTo>
                    <a:pt x="22560" y="72"/>
                  </a:lnTo>
                  <a:cubicBezTo>
                    <a:pt x="22158" y="33"/>
                    <a:pt x="21750" y="7"/>
                    <a:pt x="213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11252747" y="2198487"/>
              <a:ext cx="381536" cy="413924"/>
            </a:xfrm>
            <a:custGeom>
              <a:avLst/>
              <a:gdLst/>
              <a:ahLst/>
              <a:cxnLst/>
              <a:rect l="l" t="t" r="r" b="b"/>
              <a:pathLst>
                <a:path w="23902" h="25931" extrusionOk="0">
                  <a:moveTo>
                    <a:pt x="11954" y="0"/>
                  </a:moveTo>
                  <a:cubicBezTo>
                    <a:pt x="10664" y="0"/>
                    <a:pt x="7086" y="2224"/>
                    <a:pt x="1031" y="2457"/>
                  </a:cubicBezTo>
                  <a:cubicBezTo>
                    <a:pt x="454" y="2483"/>
                    <a:pt x="0" y="2963"/>
                    <a:pt x="13" y="3540"/>
                  </a:cubicBezTo>
                  <a:cubicBezTo>
                    <a:pt x="59" y="6399"/>
                    <a:pt x="337" y="14314"/>
                    <a:pt x="1984" y="17659"/>
                  </a:cubicBezTo>
                  <a:cubicBezTo>
                    <a:pt x="4020" y="21782"/>
                    <a:pt x="10282" y="25931"/>
                    <a:pt x="11954" y="25931"/>
                  </a:cubicBezTo>
                  <a:cubicBezTo>
                    <a:pt x="13620" y="25931"/>
                    <a:pt x="19883" y="21782"/>
                    <a:pt x="21918" y="17659"/>
                  </a:cubicBezTo>
                  <a:cubicBezTo>
                    <a:pt x="23571" y="14314"/>
                    <a:pt x="23844" y="6405"/>
                    <a:pt x="23889" y="3533"/>
                  </a:cubicBezTo>
                  <a:cubicBezTo>
                    <a:pt x="23902" y="2963"/>
                    <a:pt x="23448" y="2483"/>
                    <a:pt x="22871" y="2457"/>
                  </a:cubicBezTo>
                  <a:cubicBezTo>
                    <a:pt x="16816" y="2224"/>
                    <a:pt x="13238" y="0"/>
                    <a:pt x="119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11272397" y="2217929"/>
              <a:ext cx="342236" cy="375135"/>
            </a:xfrm>
            <a:custGeom>
              <a:avLst/>
              <a:gdLst/>
              <a:ahLst/>
              <a:cxnLst/>
              <a:rect l="l" t="t" r="r" b="b"/>
              <a:pathLst>
                <a:path w="21440" h="23501" extrusionOk="0">
                  <a:moveTo>
                    <a:pt x="10731" y="1"/>
                  </a:moveTo>
                  <a:cubicBezTo>
                    <a:pt x="10728" y="1"/>
                    <a:pt x="10726" y="1"/>
                    <a:pt x="10723" y="1"/>
                  </a:cubicBezTo>
                  <a:cubicBezTo>
                    <a:pt x="10496" y="1"/>
                    <a:pt x="9731" y="280"/>
                    <a:pt x="9122" y="494"/>
                  </a:cubicBezTo>
                  <a:cubicBezTo>
                    <a:pt x="7268" y="1161"/>
                    <a:pt x="4176" y="2263"/>
                    <a:pt x="1" y="2451"/>
                  </a:cubicBezTo>
                  <a:cubicBezTo>
                    <a:pt x="46" y="5012"/>
                    <a:pt x="312" y="12798"/>
                    <a:pt x="1842" y="15903"/>
                  </a:cubicBezTo>
                  <a:cubicBezTo>
                    <a:pt x="2646" y="17523"/>
                    <a:pt x="4364" y="19423"/>
                    <a:pt x="6548" y="21108"/>
                  </a:cubicBezTo>
                  <a:cubicBezTo>
                    <a:pt x="8675" y="22748"/>
                    <a:pt x="10308" y="23468"/>
                    <a:pt x="10723" y="23500"/>
                  </a:cubicBezTo>
                  <a:cubicBezTo>
                    <a:pt x="11132" y="23468"/>
                    <a:pt x="12765" y="22748"/>
                    <a:pt x="14892" y="21108"/>
                  </a:cubicBezTo>
                  <a:cubicBezTo>
                    <a:pt x="17083" y="19423"/>
                    <a:pt x="18794" y="17523"/>
                    <a:pt x="19598" y="15903"/>
                  </a:cubicBezTo>
                  <a:cubicBezTo>
                    <a:pt x="21128" y="12798"/>
                    <a:pt x="21394" y="5012"/>
                    <a:pt x="21439" y="2451"/>
                  </a:cubicBezTo>
                  <a:cubicBezTo>
                    <a:pt x="17264" y="2263"/>
                    <a:pt x="14179" y="1161"/>
                    <a:pt x="12325" y="494"/>
                  </a:cubicBezTo>
                  <a:cubicBezTo>
                    <a:pt x="11716" y="282"/>
                    <a:pt x="10967" y="1"/>
                    <a:pt x="10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11272397" y="2244315"/>
              <a:ext cx="206986" cy="348749"/>
            </a:xfrm>
            <a:custGeom>
              <a:avLst/>
              <a:gdLst/>
              <a:ahLst/>
              <a:cxnLst/>
              <a:rect l="l" t="t" r="r" b="b"/>
              <a:pathLst>
                <a:path w="12967" h="21848" extrusionOk="0">
                  <a:moveTo>
                    <a:pt x="5433" y="1"/>
                  </a:moveTo>
                  <a:cubicBezTo>
                    <a:pt x="3657" y="448"/>
                    <a:pt x="1836" y="714"/>
                    <a:pt x="1" y="798"/>
                  </a:cubicBezTo>
                  <a:cubicBezTo>
                    <a:pt x="46" y="3359"/>
                    <a:pt x="312" y="11145"/>
                    <a:pt x="1842" y="14250"/>
                  </a:cubicBezTo>
                  <a:cubicBezTo>
                    <a:pt x="2646" y="15870"/>
                    <a:pt x="4357" y="17770"/>
                    <a:pt x="6548" y="19455"/>
                  </a:cubicBezTo>
                  <a:cubicBezTo>
                    <a:pt x="8675" y="21095"/>
                    <a:pt x="10308" y="21815"/>
                    <a:pt x="10723" y="21847"/>
                  </a:cubicBezTo>
                  <a:cubicBezTo>
                    <a:pt x="10996" y="21828"/>
                    <a:pt x="11819" y="21497"/>
                    <a:pt x="12966" y="20791"/>
                  </a:cubicBezTo>
                  <a:cubicBezTo>
                    <a:pt x="10808" y="19209"/>
                    <a:pt x="8506" y="16998"/>
                    <a:pt x="7417" y="14788"/>
                  </a:cubicBezTo>
                  <a:lnTo>
                    <a:pt x="7417" y="14794"/>
                  </a:lnTo>
                  <a:cubicBezTo>
                    <a:pt x="5608" y="11132"/>
                    <a:pt x="5453" y="1991"/>
                    <a:pt x="5433" y="1"/>
                  </a:cubicBez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11385300" y="2270398"/>
              <a:ext cx="116430" cy="106805"/>
            </a:xfrm>
            <a:custGeom>
              <a:avLst/>
              <a:gdLst/>
              <a:ahLst/>
              <a:cxnLst/>
              <a:rect l="l" t="t" r="r" b="b"/>
              <a:pathLst>
                <a:path w="7294" h="6691" extrusionOk="0">
                  <a:moveTo>
                    <a:pt x="3650" y="1"/>
                  </a:moveTo>
                  <a:cubicBezTo>
                    <a:pt x="1634" y="1"/>
                    <a:pt x="1" y="1634"/>
                    <a:pt x="1" y="3650"/>
                  </a:cubicBezTo>
                  <a:lnTo>
                    <a:pt x="1" y="6691"/>
                  </a:lnTo>
                  <a:lnTo>
                    <a:pt x="1822" y="6691"/>
                  </a:lnTo>
                  <a:lnTo>
                    <a:pt x="1822" y="3650"/>
                  </a:lnTo>
                  <a:cubicBezTo>
                    <a:pt x="1822" y="2646"/>
                    <a:pt x="2639" y="1829"/>
                    <a:pt x="3650" y="1829"/>
                  </a:cubicBezTo>
                  <a:cubicBezTo>
                    <a:pt x="4655" y="1829"/>
                    <a:pt x="5472" y="2646"/>
                    <a:pt x="5472" y="3650"/>
                  </a:cubicBezTo>
                  <a:lnTo>
                    <a:pt x="5472" y="6691"/>
                  </a:lnTo>
                  <a:lnTo>
                    <a:pt x="7294" y="6691"/>
                  </a:lnTo>
                  <a:lnTo>
                    <a:pt x="7294" y="3650"/>
                  </a:lnTo>
                  <a:cubicBezTo>
                    <a:pt x="7294" y="1634"/>
                    <a:pt x="5660" y="1"/>
                    <a:pt x="36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11385300" y="2270398"/>
              <a:ext cx="58279" cy="106805"/>
            </a:xfrm>
            <a:custGeom>
              <a:avLst/>
              <a:gdLst/>
              <a:ahLst/>
              <a:cxnLst/>
              <a:rect l="l" t="t" r="r" b="b"/>
              <a:pathLst>
                <a:path w="3651" h="6691" extrusionOk="0">
                  <a:moveTo>
                    <a:pt x="3650" y="1"/>
                  </a:moveTo>
                  <a:cubicBezTo>
                    <a:pt x="1634" y="1"/>
                    <a:pt x="1" y="1634"/>
                    <a:pt x="1" y="3650"/>
                  </a:cubicBezTo>
                  <a:lnTo>
                    <a:pt x="1" y="6691"/>
                  </a:lnTo>
                  <a:lnTo>
                    <a:pt x="1822" y="6691"/>
                  </a:lnTo>
                  <a:lnTo>
                    <a:pt x="1822" y="3650"/>
                  </a:lnTo>
                  <a:cubicBezTo>
                    <a:pt x="1822" y="2646"/>
                    <a:pt x="2639" y="1829"/>
                    <a:pt x="3650" y="1829"/>
                  </a:cubicBezTo>
                  <a:cubicBezTo>
                    <a:pt x="3145" y="1829"/>
                    <a:pt x="2736" y="1420"/>
                    <a:pt x="2736" y="915"/>
                  </a:cubicBezTo>
                  <a:cubicBezTo>
                    <a:pt x="2736" y="409"/>
                    <a:pt x="3145" y="1"/>
                    <a:pt x="3650" y="1"/>
                  </a:cubicBez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11356216" y="2355350"/>
              <a:ext cx="174598" cy="145514"/>
            </a:xfrm>
            <a:custGeom>
              <a:avLst/>
              <a:gdLst/>
              <a:ahLst/>
              <a:cxnLst/>
              <a:rect l="l" t="t" r="r" b="b"/>
              <a:pathLst>
                <a:path w="10938" h="9116" extrusionOk="0">
                  <a:moveTo>
                    <a:pt x="1823" y="1"/>
                  </a:moveTo>
                  <a:cubicBezTo>
                    <a:pt x="818" y="1"/>
                    <a:pt x="1" y="818"/>
                    <a:pt x="1" y="1822"/>
                  </a:cubicBezTo>
                  <a:lnTo>
                    <a:pt x="1" y="7294"/>
                  </a:lnTo>
                  <a:cubicBezTo>
                    <a:pt x="1" y="8299"/>
                    <a:pt x="818" y="9115"/>
                    <a:pt x="1823" y="9115"/>
                  </a:cubicBezTo>
                  <a:lnTo>
                    <a:pt x="9116" y="9115"/>
                  </a:lnTo>
                  <a:cubicBezTo>
                    <a:pt x="10120" y="9115"/>
                    <a:pt x="10937" y="8299"/>
                    <a:pt x="10937" y="7294"/>
                  </a:cubicBezTo>
                  <a:lnTo>
                    <a:pt x="10937" y="1822"/>
                  </a:lnTo>
                  <a:cubicBezTo>
                    <a:pt x="10937" y="818"/>
                    <a:pt x="10120" y="1"/>
                    <a:pt x="9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11356216" y="2355350"/>
              <a:ext cx="58183" cy="145514"/>
            </a:xfrm>
            <a:custGeom>
              <a:avLst/>
              <a:gdLst/>
              <a:ahLst/>
              <a:cxnLst/>
              <a:rect l="l" t="t" r="r" b="b"/>
              <a:pathLst>
                <a:path w="3645" h="9116" extrusionOk="0">
                  <a:moveTo>
                    <a:pt x="1823" y="1"/>
                  </a:moveTo>
                  <a:cubicBezTo>
                    <a:pt x="818" y="1"/>
                    <a:pt x="1" y="818"/>
                    <a:pt x="1" y="1822"/>
                  </a:cubicBezTo>
                  <a:lnTo>
                    <a:pt x="1" y="7294"/>
                  </a:lnTo>
                  <a:cubicBezTo>
                    <a:pt x="1" y="8299"/>
                    <a:pt x="818" y="9115"/>
                    <a:pt x="1823" y="9115"/>
                  </a:cubicBezTo>
                  <a:lnTo>
                    <a:pt x="3644" y="9115"/>
                  </a:lnTo>
                  <a:cubicBezTo>
                    <a:pt x="2639" y="9115"/>
                    <a:pt x="1823" y="8299"/>
                    <a:pt x="1823" y="7294"/>
                  </a:cubicBezTo>
                  <a:lnTo>
                    <a:pt x="1823" y="1822"/>
                  </a:lnTo>
                  <a:cubicBezTo>
                    <a:pt x="1823" y="818"/>
                    <a:pt x="2639" y="1"/>
                    <a:pt x="36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11420896" y="2389271"/>
              <a:ext cx="42029" cy="77658"/>
            </a:xfrm>
            <a:custGeom>
              <a:avLst/>
              <a:gdLst/>
              <a:ahLst/>
              <a:cxnLst/>
              <a:rect l="l" t="t" r="r" b="b"/>
              <a:pathLst>
                <a:path w="2633" h="4865" extrusionOk="0">
                  <a:moveTo>
                    <a:pt x="1416" y="0"/>
                  </a:moveTo>
                  <a:cubicBezTo>
                    <a:pt x="1214" y="0"/>
                    <a:pt x="1007" y="52"/>
                    <a:pt x="811" y="164"/>
                  </a:cubicBezTo>
                  <a:cubicBezTo>
                    <a:pt x="1" y="631"/>
                    <a:pt x="1" y="1804"/>
                    <a:pt x="811" y="2271"/>
                  </a:cubicBezTo>
                  <a:lnTo>
                    <a:pt x="811" y="4255"/>
                  </a:lnTo>
                  <a:cubicBezTo>
                    <a:pt x="811" y="4592"/>
                    <a:pt x="1083" y="4864"/>
                    <a:pt x="1420" y="4864"/>
                  </a:cubicBezTo>
                  <a:cubicBezTo>
                    <a:pt x="1751" y="4864"/>
                    <a:pt x="2023" y="4592"/>
                    <a:pt x="2023" y="4255"/>
                  </a:cubicBezTo>
                  <a:lnTo>
                    <a:pt x="2023" y="2271"/>
                  </a:lnTo>
                  <a:cubicBezTo>
                    <a:pt x="2399" y="2051"/>
                    <a:pt x="2633" y="1649"/>
                    <a:pt x="2633" y="1221"/>
                  </a:cubicBezTo>
                  <a:cubicBezTo>
                    <a:pt x="2633" y="508"/>
                    <a:pt x="2051" y="0"/>
                    <a:pt x="14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11356216" y="2389303"/>
              <a:ext cx="51766" cy="19458"/>
            </a:xfrm>
            <a:custGeom>
              <a:avLst/>
              <a:gdLst/>
              <a:ahLst/>
              <a:cxnLst/>
              <a:rect l="l" t="t" r="r" b="b"/>
              <a:pathLst>
                <a:path w="3243" h="1219" extrusionOk="0">
                  <a:moveTo>
                    <a:pt x="1" y="0"/>
                  </a:moveTo>
                  <a:lnTo>
                    <a:pt x="1" y="1219"/>
                  </a:lnTo>
                  <a:lnTo>
                    <a:pt x="2633" y="1219"/>
                  </a:lnTo>
                  <a:cubicBezTo>
                    <a:pt x="2970" y="1219"/>
                    <a:pt x="3242" y="947"/>
                    <a:pt x="3242" y="610"/>
                  </a:cubicBezTo>
                  <a:cubicBezTo>
                    <a:pt x="3242" y="272"/>
                    <a:pt x="2970" y="0"/>
                    <a:pt x="26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11356216" y="2447550"/>
              <a:ext cx="51766" cy="19378"/>
            </a:xfrm>
            <a:custGeom>
              <a:avLst/>
              <a:gdLst/>
              <a:ahLst/>
              <a:cxnLst/>
              <a:rect l="l" t="t" r="r" b="b"/>
              <a:pathLst>
                <a:path w="3243" h="1214" extrusionOk="0">
                  <a:moveTo>
                    <a:pt x="1" y="1"/>
                  </a:moveTo>
                  <a:lnTo>
                    <a:pt x="1" y="1213"/>
                  </a:lnTo>
                  <a:lnTo>
                    <a:pt x="2633" y="1213"/>
                  </a:lnTo>
                  <a:cubicBezTo>
                    <a:pt x="2970" y="1213"/>
                    <a:pt x="3242" y="941"/>
                    <a:pt x="3242" y="604"/>
                  </a:cubicBezTo>
                  <a:cubicBezTo>
                    <a:pt x="3242" y="267"/>
                    <a:pt x="2970" y="1"/>
                    <a:pt x="2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11356216" y="2418370"/>
              <a:ext cx="51766" cy="19474"/>
            </a:xfrm>
            <a:custGeom>
              <a:avLst/>
              <a:gdLst/>
              <a:ahLst/>
              <a:cxnLst/>
              <a:rect l="l" t="t" r="r" b="b"/>
              <a:pathLst>
                <a:path w="3243" h="1220" extrusionOk="0">
                  <a:moveTo>
                    <a:pt x="1" y="1"/>
                  </a:moveTo>
                  <a:lnTo>
                    <a:pt x="1" y="1220"/>
                  </a:lnTo>
                  <a:lnTo>
                    <a:pt x="2633" y="1220"/>
                  </a:lnTo>
                  <a:cubicBezTo>
                    <a:pt x="2970" y="1220"/>
                    <a:pt x="3242" y="947"/>
                    <a:pt x="3242" y="610"/>
                  </a:cubicBezTo>
                  <a:cubicBezTo>
                    <a:pt x="3242" y="273"/>
                    <a:pt x="2970" y="1"/>
                    <a:pt x="2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11479048" y="2389303"/>
              <a:ext cx="51766" cy="19458"/>
            </a:xfrm>
            <a:custGeom>
              <a:avLst/>
              <a:gdLst/>
              <a:ahLst/>
              <a:cxnLst/>
              <a:rect l="l" t="t" r="r" b="b"/>
              <a:pathLst>
                <a:path w="3243" h="1219" extrusionOk="0">
                  <a:moveTo>
                    <a:pt x="610" y="0"/>
                  </a:moveTo>
                  <a:cubicBezTo>
                    <a:pt x="273" y="0"/>
                    <a:pt x="1" y="272"/>
                    <a:pt x="1" y="610"/>
                  </a:cubicBezTo>
                  <a:cubicBezTo>
                    <a:pt x="1" y="947"/>
                    <a:pt x="273" y="1219"/>
                    <a:pt x="610" y="1219"/>
                  </a:cubicBezTo>
                  <a:lnTo>
                    <a:pt x="3242" y="1219"/>
                  </a:lnTo>
                  <a:lnTo>
                    <a:pt x="324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11479048" y="2447550"/>
              <a:ext cx="51766" cy="19378"/>
            </a:xfrm>
            <a:custGeom>
              <a:avLst/>
              <a:gdLst/>
              <a:ahLst/>
              <a:cxnLst/>
              <a:rect l="l" t="t" r="r" b="b"/>
              <a:pathLst>
                <a:path w="3243" h="1214" extrusionOk="0">
                  <a:moveTo>
                    <a:pt x="610" y="1"/>
                  </a:moveTo>
                  <a:cubicBezTo>
                    <a:pt x="273" y="1"/>
                    <a:pt x="1" y="267"/>
                    <a:pt x="1" y="604"/>
                  </a:cubicBezTo>
                  <a:cubicBezTo>
                    <a:pt x="1" y="941"/>
                    <a:pt x="273" y="1213"/>
                    <a:pt x="610" y="1213"/>
                  </a:cubicBezTo>
                  <a:lnTo>
                    <a:pt x="3242" y="1213"/>
                  </a:lnTo>
                  <a:lnTo>
                    <a:pt x="32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11479048" y="2418370"/>
              <a:ext cx="51766" cy="19474"/>
            </a:xfrm>
            <a:custGeom>
              <a:avLst/>
              <a:gdLst/>
              <a:ahLst/>
              <a:cxnLst/>
              <a:rect l="l" t="t" r="r" b="b"/>
              <a:pathLst>
                <a:path w="3243" h="1220" extrusionOk="0">
                  <a:moveTo>
                    <a:pt x="610" y="1"/>
                  </a:moveTo>
                  <a:cubicBezTo>
                    <a:pt x="273" y="1"/>
                    <a:pt x="1" y="273"/>
                    <a:pt x="1" y="610"/>
                  </a:cubicBezTo>
                  <a:cubicBezTo>
                    <a:pt x="1" y="947"/>
                    <a:pt x="273" y="1220"/>
                    <a:pt x="610" y="1220"/>
                  </a:cubicBezTo>
                  <a:lnTo>
                    <a:pt x="3242" y="1220"/>
                  </a:lnTo>
                  <a:lnTo>
                    <a:pt x="324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2063;p53"/>
          <p:cNvGrpSpPr/>
          <p:nvPr/>
        </p:nvGrpSpPr>
        <p:grpSpPr>
          <a:xfrm>
            <a:off x="5356302" y="3051911"/>
            <a:ext cx="662587" cy="662284"/>
            <a:chOff x="11832027" y="2084036"/>
            <a:chExt cx="662587" cy="662284"/>
          </a:xfrm>
        </p:grpSpPr>
        <p:sp>
          <p:nvSpPr>
            <p:cNvPr id="2064" name="Google Shape;2064;p53"/>
            <p:cNvSpPr/>
            <p:nvPr/>
          </p:nvSpPr>
          <p:spPr>
            <a:xfrm>
              <a:off x="11832027" y="2084036"/>
              <a:ext cx="662587" cy="520521"/>
            </a:xfrm>
            <a:custGeom>
              <a:avLst/>
              <a:gdLst/>
              <a:ahLst/>
              <a:cxnLst/>
              <a:rect l="l" t="t" r="r" b="b"/>
              <a:pathLst>
                <a:path w="41509" h="32609" extrusionOk="0">
                  <a:moveTo>
                    <a:pt x="20758" y="0"/>
                  </a:moveTo>
                  <a:cubicBezTo>
                    <a:pt x="9296" y="0"/>
                    <a:pt x="13" y="9284"/>
                    <a:pt x="13" y="20745"/>
                  </a:cubicBezTo>
                  <a:cubicBezTo>
                    <a:pt x="0" y="24984"/>
                    <a:pt x="1303" y="29127"/>
                    <a:pt x="3741" y="32608"/>
                  </a:cubicBezTo>
                  <a:lnTo>
                    <a:pt x="37775" y="32608"/>
                  </a:lnTo>
                  <a:cubicBezTo>
                    <a:pt x="40206" y="29127"/>
                    <a:pt x="41509" y="24984"/>
                    <a:pt x="41502" y="20745"/>
                  </a:cubicBezTo>
                  <a:cubicBezTo>
                    <a:pt x="41502" y="9284"/>
                    <a:pt x="32213" y="0"/>
                    <a:pt x="20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11891726" y="2122840"/>
              <a:ext cx="543284" cy="623479"/>
            </a:xfrm>
            <a:custGeom>
              <a:avLst/>
              <a:gdLst/>
              <a:ahLst/>
              <a:cxnLst/>
              <a:rect l="l" t="t" r="r" b="b"/>
              <a:pathLst>
                <a:path w="34035" h="39059" extrusionOk="0">
                  <a:moveTo>
                    <a:pt x="17018" y="0"/>
                  </a:moveTo>
                  <a:lnTo>
                    <a:pt x="4467" y="1790"/>
                  </a:lnTo>
                  <a:lnTo>
                    <a:pt x="1" y="2431"/>
                  </a:lnTo>
                  <a:lnTo>
                    <a:pt x="1" y="30177"/>
                  </a:lnTo>
                  <a:cubicBezTo>
                    <a:pt x="3877" y="35739"/>
                    <a:pt x="10230" y="39058"/>
                    <a:pt x="17018" y="39058"/>
                  </a:cubicBezTo>
                  <a:cubicBezTo>
                    <a:pt x="23799" y="39058"/>
                    <a:pt x="30152" y="35739"/>
                    <a:pt x="34035" y="30177"/>
                  </a:cubicBezTo>
                  <a:lnTo>
                    <a:pt x="34035" y="2431"/>
                  </a:lnTo>
                  <a:lnTo>
                    <a:pt x="29562" y="1790"/>
                  </a:lnTo>
                  <a:lnTo>
                    <a:pt x="170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11891726" y="2146944"/>
              <a:ext cx="543284" cy="599376"/>
            </a:xfrm>
            <a:custGeom>
              <a:avLst/>
              <a:gdLst/>
              <a:ahLst/>
              <a:cxnLst/>
              <a:rect l="l" t="t" r="r" b="b"/>
              <a:pathLst>
                <a:path w="34035" h="37549" extrusionOk="0">
                  <a:moveTo>
                    <a:pt x="6458" y="1"/>
                  </a:moveTo>
                  <a:lnTo>
                    <a:pt x="4474" y="280"/>
                  </a:lnTo>
                  <a:lnTo>
                    <a:pt x="1" y="921"/>
                  </a:lnTo>
                  <a:lnTo>
                    <a:pt x="1" y="28667"/>
                  </a:lnTo>
                  <a:cubicBezTo>
                    <a:pt x="3877" y="34229"/>
                    <a:pt x="10237" y="37548"/>
                    <a:pt x="17018" y="37548"/>
                  </a:cubicBezTo>
                  <a:cubicBezTo>
                    <a:pt x="23799" y="37548"/>
                    <a:pt x="30152" y="34229"/>
                    <a:pt x="34035" y="28667"/>
                  </a:cubicBezTo>
                  <a:cubicBezTo>
                    <a:pt x="18807" y="28667"/>
                    <a:pt x="6458" y="16324"/>
                    <a:pt x="6458" y="1090"/>
                  </a:cubicBezTo>
                  <a:lnTo>
                    <a:pt x="64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12014558" y="2203659"/>
              <a:ext cx="297525" cy="297509"/>
            </a:xfrm>
            <a:custGeom>
              <a:avLst/>
              <a:gdLst/>
              <a:ahLst/>
              <a:cxnLst/>
              <a:rect l="l" t="t" r="r" b="b"/>
              <a:pathLst>
                <a:path w="18639" h="18638" extrusionOk="0">
                  <a:moveTo>
                    <a:pt x="9323" y="0"/>
                  </a:moveTo>
                  <a:cubicBezTo>
                    <a:pt x="4176" y="0"/>
                    <a:pt x="1" y="4169"/>
                    <a:pt x="1" y="9316"/>
                  </a:cubicBezTo>
                  <a:cubicBezTo>
                    <a:pt x="1" y="14463"/>
                    <a:pt x="4176" y="18638"/>
                    <a:pt x="9323" y="18638"/>
                  </a:cubicBezTo>
                  <a:cubicBezTo>
                    <a:pt x="14470" y="18638"/>
                    <a:pt x="18638" y="14463"/>
                    <a:pt x="18638" y="9316"/>
                  </a:cubicBezTo>
                  <a:cubicBezTo>
                    <a:pt x="18638" y="4169"/>
                    <a:pt x="14470" y="0"/>
                    <a:pt x="93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12024502" y="2223005"/>
              <a:ext cx="277859" cy="215669"/>
            </a:xfrm>
            <a:custGeom>
              <a:avLst/>
              <a:gdLst/>
              <a:ahLst/>
              <a:cxnLst/>
              <a:rect l="l" t="t" r="r" b="b"/>
              <a:pathLst>
                <a:path w="17407" h="13511" extrusionOk="0">
                  <a:moveTo>
                    <a:pt x="8700" y="1"/>
                  </a:moveTo>
                  <a:cubicBezTo>
                    <a:pt x="5504" y="1"/>
                    <a:pt x="2606" y="1881"/>
                    <a:pt x="1303" y="4798"/>
                  </a:cubicBezTo>
                  <a:cubicBezTo>
                    <a:pt x="0" y="7721"/>
                    <a:pt x="532" y="11131"/>
                    <a:pt x="2664" y="13510"/>
                  </a:cubicBezTo>
                  <a:lnTo>
                    <a:pt x="14735" y="13510"/>
                  </a:lnTo>
                  <a:cubicBezTo>
                    <a:pt x="16868" y="11131"/>
                    <a:pt x="17406" y="7721"/>
                    <a:pt x="16097" y="4798"/>
                  </a:cubicBezTo>
                  <a:cubicBezTo>
                    <a:pt x="14794" y="1881"/>
                    <a:pt x="11896" y="1"/>
                    <a:pt x="8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12067026" y="2332588"/>
              <a:ext cx="192699" cy="149154"/>
            </a:xfrm>
            <a:custGeom>
              <a:avLst/>
              <a:gdLst/>
              <a:ahLst/>
              <a:cxnLst/>
              <a:rect l="l" t="t" r="r" b="b"/>
              <a:pathLst>
                <a:path w="12072" h="9344" extrusionOk="0">
                  <a:moveTo>
                    <a:pt x="4649" y="1"/>
                  </a:moveTo>
                  <a:lnTo>
                    <a:pt x="4649" y="3547"/>
                  </a:lnTo>
                  <a:cubicBezTo>
                    <a:pt x="4649" y="3547"/>
                    <a:pt x="1634" y="4046"/>
                    <a:pt x="940" y="4662"/>
                  </a:cubicBezTo>
                  <a:cubicBezTo>
                    <a:pt x="655" y="4915"/>
                    <a:pt x="305" y="5751"/>
                    <a:pt x="0" y="6645"/>
                  </a:cubicBezTo>
                  <a:cubicBezTo>
                    <a:pt x="1611" y="8444"/>
                    <a:pt x="3824" y="9344"/>
                    <a:pt x="6036" y="9344"/>
                  </a:cubicBezTo>
                  <a:cubicBezTo>
                    <a:pt x="8248" y="9344"/>
                    <a:pt x="10460" y="8444"/>
                    <a:pt x="12071" y="6645"/>
                  </a:cubicBezTo>
                  <a:cubicBezTo>
                    <a:pt x="11760" y="5751"/>
                    <a:pt x="11416" y="4915"/>
                    <a:pt x="11131" y="4662"/>
                  </a:cubicBezTo>
                  <a:cubicBezTo>
                    <a:pt x="10431" y="4046"/>
                    <a:pt x="7417" y="3547"/>
                    <a:pt x="7417" y="3547"/>
                  </a:cubicBezTo>
                  <a:lnTo>
                    <a:pt x="74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12067026" y="2397683"/>
              <a:ext cx="162786" cy="84027"/>
            </a:xfrm>
            <a:custGeom>
              <a:avLst/>
              <a:gdLst/>
              <a:ahLst/>
              <a:cxnLst/>
              <a:rect l="l" t="t" r="r" b="b"/>
              <a:pathLst>
                <a:path w="10198" h="5264" extrusionOk="0">
                  <a:moveTo>
                    <a:pt x="2269" y="0"/>
                  </a:moveTo>
                  <a:cubicBezTo>
                    <a:pt x="1692" y="169"/>
                    <a:pt x="1174" y="370"/>
                    <a:pt x="934" y="577"/>
                  </a:cubicBezTo>
                  <a:cubicBezTo>
                    <a:pt x="649" y="830"/>
                    <a:pt x="305" y="1666"/>
                    <a:pt x="0" y="2567"/>
                  </a:cubicBezTo>
                  <a:cubicBezTo>
                    <a:pt x="1581" y="4334"/>
                    <a:pt x="3793" y="5263"/>
                    <a:pt x="6035" y="5263"/>
                  </a:cubicBezTo>
                  <a:cubicBezTo>
                    <a:pt x="7463" y="5263"/>
                    <a:pt x="8902" y="4887"/>
                    <a:pt x="10198" y="4110"/>
                  </a:cubicBezTo>
                  <a:lnTo>
                    <a:pt x="10198" y="4110"/>
                  </a:lnTo>
                  <a:cubicBezTo>
                    <a:pt x="9912" y="4143"/>
                    <a:pt x="9627" y="4156"/>
                    <a:pt x="9342" y="4156"/>
                  </a:cubicBezTo>
                  <a:lnTo>
                    <a:pt x="9348" y="4162"/>
                  </a:lnTo>
                  <a:cubicBezTo>
                    <a:pt x="6405" y="4162"/>
                    <a:pt x="3696" y="2567"/>
                    <a:pt x="2269" y="0"/>
                  </a:cubicBez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12141220" y="2332588"/>
              <a:ext cx="44200" cy="56619"/>
            </a:xfrm>
            <a:custGeom>
              <a:avLst/>
              <a:gdLst/>
              <a:ahLst/>
              <a:cxnLst/>
              <a:rect l="l" t="t" r="r" b="b"/>
              <a:pathLst>
                <a:path w="2769" h="3547" extrusionOk="0">
                  <a:moveTo>
                    <a:pt x="1" y="1"/>
                  </a:moveTo>
                  <a:lnTo>
                    <a:pt x="1" y="3547"/>
                  </a:lnTo>
                  <a:cubicBezTo>
                    <a:pt x="1492" y="3547"/>
                    <a:pt x="2321" y="2406"/>
                    <a:pt x="2321" y="2406"/>
                  </a:cubicBezTo>
                  <a:lnTo>
                    <a:pt x="2769" y="1"/>
                  </a:ln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12122289" y="2258602"/>
              <a:ext cx="82063" cy="117676"/>
            </a:xfrm>
            <a:custGeom>
              <a:avLst/>
              <a:gdLst/>
              <a:ahLst/>
              <a:cxnLst/>
              <a:rect l="l" t="t" r="r" b="b"/>
              <a:pathLst>
                <a:path w="5141" h="7372" extrusionOk="0">
                  <a:moveTo>
                    <a:pt x="2574" y="1"/>
                  </a:moveTo>
                  <a:cubicBezTo>
                    <a:pt x="1154" y="1"/>
                    <a:pt x="0" y="1362"/>
                    <a:pt x="0" y="3255"/>
                  </a:cubicBezTo>
                  <a:cubicBezTo>
                    <a:pt x="0" y="5148"/>
                    <a:pt x="1154" y="7371"/>
                    <a:pt x="2574" y="7371"/>
                  </a:cubicBezTo>
                  <a:cubicBezTo>
                    <a:pt x="3994" y="7371"/>
                    <a:pt x="5141" y="5148"/>
                    <a:pt x="5141" y="3255"/>
                  </a:cubicBezTo>
                  <a:cubicBezTo>
                    <a:pt x="5141" y="1362"/>
                    <a:pt x="3994" y="1"/>
                    <a:pt x="25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12122289" y="2258602"/>
              <a:ext cx="48127" cy="117676"/>
            </a:xfrm>
            <a:custGeom>
              <a:avLst/>
              <a:gdLst/>
              <a:ahLst/>
              <a:cxnLst/>
              <a:rect l="l" t="t" r="r" b="b"/>
              <a:pathLst>
                <a:path w="3015" h="7372" extrusionOk="0">
                  <a:moveTo>
                    <a:pt x="2574" y="1"/>
                  </a:moveTo>
                  <a:cubicBezTo>
                    <a:pt x="1154" y="1"/>
                    <a:pt x="0" y="1362"/>
                    <a:pt x="0" y="3255"/>
                  </a:cubicBezTo>
                  <a:cubicBezTo>
                    <a:pt x="0" y="5148"/>
                    <a:pt x="1154" y="7371"/>
                    <a:pt x="2574" y="7371"/>
                  </a:cubicBezTo>
                  <a:cubicBezTo>
                    <a:pt x="2723" y="7371"/>
                    <a:pt x="2872" y="7345"/>
                    <a:pt x="3015" y="7300"/>
                  </a:cubicBezTo>
                  <a:cubicBezTo>
                    <a:pt x="1802" y="6905"/>
                    <a:pt x="888" y="4947"/>
                    <a:pt x="888" y="3255"/>
                  </a:cubicBezTo>
                  <a:cubicBezTo>
                    <a:pt x="888" y="1563"/>
                    <a:pt x="1802" y="299"/>
                    <a:pt x="3015" y="46"/>
                  </a:cubicBezTo>
                  <a:cubicBezTo>
                    <a:pt x="2872" y="14"/>
                    <a:pt x="2723" y="1"/>
                    <a:pt x="2574" y="1"/>
                  </a:cubicBez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11891726" y="2084036"/>
              <a:ext cx="543284" cy="77626"/>
            </a:xfrm>
            <a:custGeom>
              <a:avLst/>
              <a:gdLst/>
              <a:ahLst/>
              <a:cxnLst/>
              <a:rect l="l" t="t" r="r" b="b"/>
              <a:pathLst>
                <a:path w="34035" h="4863" extrusionOk="0">
                  <a:moveTo>
                    <a:pt x="1621" y="0"/>
                  </a:moveTo>
                  <a:cubicBezTo>
                    <a:pt x="727" y="0"/>
                    <a:pt x="1" y="726"/>
                    <a:pt x="1" y="1621"/>
                  </a:cubicBezTo>
                  <a:lnTo>
                    <a:pt x="1" y="4862"/>
                  </a:lnTo>
                  <a:lnTo>
                    <a:pt x="34035" y="4862"/>
                  </a:lnTo>
                  <a:lnTo>
                    <a:pt x="34035" y="1621"/>
                  </a:lnTo>
                  <a:cubicBezTo>
                    <a:pt x="34035" y="726"/>
                    <a:pt x="33309" y="0"/>
                    <a:pt x="32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11891726" y="2084036"/>
              <a:ext cx="101633" cy="77626"/>
            </a:xfrm>
            <a:custGeom>
              <a:avLst/>
              <a:gdLst/>
              <a:ahLst/>
              <a:cxnLst/>
              <a:rect l="l" t="t" r="r" b="b"/>
              <a:pathLst>
                <a:path w="6367" h="4863" extrusionOk="0">
                  <a:moveTo>
                    <a:pt x="1621" y="0"/>
                  </a:moveTo>
                  <a:cubicBezTo>
                    <a:pt x="727" y="0"/>
                    <a:pt x="1" y="726"/>
                    <a:pt x="1" y="1621"/>
                  </a:cubicBezTo>
                  <a:lnTo>
                    <a:pt x="1" y="4862"/>
                  </a:lnTo>
                  <a:lnTo>
                    <a:pt x="6367" y="4862"/>
                  </a:lnTo>
                  <a:cubicBezTo>
                    <a:pt x="5919" y="4862"/>
                    <a:pt x="5556" y="4499"/>
                    <a:pt x="5556" y="4052"/>
                  </a:cubicBezTo>
                  <a:cubicBezTo>
                    <a:pt x="5556" y="3605"/>
                    <a:pt x="5919" y="3242"/>
                    <a:pt x="6367" y="3242"/>
                  </a:cubicBezTo>
                  <a:lnTo>
                    <a:pt x="6367" y="1621"/>
                  </a:lnTo>
                  <a:cubicBezTo>
                    <a:pt x="5919" y="1621"/>
                    <a:pt x="5556" y="1258"/>
                    <a:pt x="5556" y="811"/>
                  </a:cubicBezTo>
                  <a:cubicBezTo>
                    <a:pt x="5556" y="363"/>
                    <a:pt x="5919" y="0"/>
                    <a:pt x="63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12367010" y="2109911"/>
              <a:ext cx="25891" cy="25875"/>
            </a:xfrm>
            <a:custGeom>
              <a:avLst/>
              <a:gdLst/>
              <a:ahLst/>
              <a:cxnLst/>
              <a:rect l="l" t="t" r="r" b="b"/>
              <a:pathLst>
                <a:path w="1622" h="1621" extrusionOk="0">
                  <a:moveTo>
                    <a:pt x="811" y="0"/>
                  </a:moveTo>
                  <a:cubicBezTo>
                    <a:pt x="364" y="0"/>
                    <a:pt x="1" y="363"/>
                    <a:pt x="1" y="810"/>
                  </a:cubicBezTo>
                  <a:cubicBezTo>
                    <a:pt x="1" y="1258"/>
                    <a:pt x="364" y="1621"/>
                    <a:pt x="811" y="1621"/>
                  </a:cubicBezTo>
                  <a:cubicBezTo>
                    <a:pt x="1258" y="1621"/>
                    <a:pt x="1621" y="1258"/>
                    <a:pt x="1621" y="810"/>
                  </a:cubicBezTo>
                  <a:cubicBezTo>
                    <a:pt x="1621" y="363"/>
                    <a:pt x="1258" y="0"/>
                    <a:pt x="8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12321788" y="2109911"/>
              <a:ext cx="25891" cy="25875"/>
            </a:xfrm>
            <a:custGeom>
              <a:avLst/>
              <a:gdLst/>
              <a:ahLst/>
              <a:cxnLst/>
              <a:rect l="l" t="t" r="r" b="b"/>
              <a:pathLst>
                <a:path w="1622" h="1621" extrusionOk="0">
                  <a:moveTo>
                    <a:pt x="811" y="0"/>
                  </a:moveTo>
                  <a:cubicBezTo>
                    <a:pt x="364" y="0"/>
                    <a:pt x="1" y="363"/>
                    <a:pt x="1" y="810"/>
                  </a:cubicBezTo>
                  <a:cubicBezTo>
                    <a:pt x="1" y="1258"/>
                    <a:pt x="364" y="1621"/>
                    <a:pt x="811" y="1621"/>
                  </a:cubicBezTo>
                  <a:cubicBezTo>
                    <a:pt x="1258" y="1621"/>
                    <a:pt x="1621" y="1258"/>
                    <a:pt x="1621" y="810"/>
                  </a:cubicBezTo>
                  <a:cubicBezTo>
                    <a:pt x="1621" y="363"/>
                    <a:pt x="1258" y="0"/>
                    <a:pt x="8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12276566" y="2109911"/>
              <a:ext cx="25891" cy="25875"/>
            </a:xfrm>
            <a:custGeom>
              <a:avLst/>
              <a:gdLst/>
              <a:ahLst/>
              <a:cxnLst/>
              <a:rect l="l" t="t" r="r" b="b"/>
              <a:pathLst>
                <a:path w="1622" h="1621" extrusionOk="0">
                  <a:moveTo>
                    <a:pt x="811" y="0"/>
                  </a:moveTo>
                  <a:cubicBezTo>
                    <a:pt x="357" y="0"/>
                    <a:pt x="1" y="363"/>
                    <a:pt x="1" y="810"/>
                  </a:cubicBezTo>
                  <a:cubicBezTo>
                    <a:pt x="1" y="1258"/>
                    <a:pt x="357" y="1621"/>
                    <a:pt x="811" y="1621"/>
                  </a:cubicBezTo>
                  <a:cubicBezTo>
                    <a:pt x="1259" y="1621"/>
                    <a:pt x="1622" y="1258"/>
                    <a:pt x="1622" y="810"/>
                  </a:cubicBezTo>
                  <a:cubicBezTo>
                    <a:pt x="1622" y="363"/>
                    <a:pt x="1259" y="0"/>
                    <a:pt x="8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11933740" y="2109911"/>
              <a:ext cx="303942" cy="25875"/>
            </a:xfrm>
            <a:custGeom>
              <a:avLst/>
              <a:gdLst/>
              <a:ahLst/>
              <a:cxnLst/>
              <a:rect l="l" t="t" r="r" b="b"/>
              <a:pathLst>
                <a:path w="19041" h="1621" extrusionOk="0">
                  <a:moveTo>
                    <a:pt x="811" y="0"/>
                  </a:moveTo>
                  <a:cubicBezTo>
                    <a:pt x="364" y="0"/>
                    <a:pt x="1" y="363"/>
                    <a:pt x="1" y="810"/>
                  </a:cubicBezTo>
                  <a:cubicBezTo>
                    <a:pt x="1" y="1258"/>
                    <a:pt x="364" y="1621"/>
                    <a:pt x="811" y="1621"/>
                  </a:cubicBezTo>
                  <a:lnTo>
                    <a:pt x="18237" y="1621"/>
                  </a:lnTo>
                  <a:cubicBezTo>
                    <a:pt x="18684" y="1621"/>
                    <a:pt x="19040" y="1258"/>
                    <a:pt x="19040" y="810"/>
                  </a:cubicBezTo>
                  <a:cubicBezTo>
                    <a:pt x="19040" y="363"/>
                    <a:pt x="18684" y="0"/>
                    <a:pt x="18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11982282" y="2539334"/>
              <a:ext cx="155235" cy="51766"/>
            </a:xfrm>
            <a:custGeom>
              <a:avLst/>
              <a:gdLst/>
              <a:ahLst/>
              <a:cxnLst/>
              <a:rect l="l" t="t" r="r" b="b"/>
              <a:pathLst>
                <a:path w="9725" h="3243" extrusionOk="0">
                  <a:moveTo>
                    <a:pt x="1621" y="1"/>
                  </a:moveTo>
                  <a:cubicBezTo>
                    <a:pt x="726" y="1"/>
                    <a:pt x="0" y="727"/>
                    <a:pt x="0" y="1622"/>
                  </a:cubicBezTo>
                  <a:cubicBezTo>
                    <a:pt x="0" y="2516"/>
                    <a:pt x="726" y="3242"/>
                    <a:pt x="1621" y="3242"/>
                  </a:cubicBezTo>
                  <a:lnTo>
                    <a:pt x="9724" y="3242"/>
                  </a:lnTo>
                  <a:lnTo>
                    <a:pt x="97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12063195" y="2555488"/>
              <a:ext cx="19363" cy="19458"/>
            </a:xfrm>
            <a:custGeom>
              <a:avLst/>
              <a:gdLst/>
              <a:ahLst/>
              <a:cxnLst/>
              <a:rect l="l" t="t" r="r" b="b"/>
              <a:pathLst>
                <a:path w="1213" h="1219" extrusionOk="0">
                  <a:moveTo>
                    <a:pt x="610" y="0"/>
                  </a:moveTo>
                  <a:cubicBezTo>
                    <a:pt x="273" y="0"/>
                    <a:pt x="1" y="273"/>
                    <a:pt x="1" y="610"/>
                  </a:cubicBezTo>
                  <a:cubicBezTo>
                    <a:pt x="1" y="947"/>
                    <a:pt x="273" y="1219"/>
                    <a:pt x="610" y="1219"/>
                  </a:cubicBezTo>
                  <a:cubicBezTo>
                    <a:pt x="941" y="1219"/>
                    <a:pt x="1213" y="947"/>
                    <a:pt x="1213" y="610"/>
                  </a:cubicBezTo>
                  <a:cubicBezTo>
                    <a:pt x="1213" y="273"/>
                    <a:pt x="941" y="0"/>
                    <a:pt x="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12024391" y="2555488"/>
              <a:ext cx="19363" cy="19458"/>
            </a:xfrm>
            <a:custGeom>
              <a:avLst/>
              <a:gdLst/>
              <a:ahLst/>
              <a:cxnLst/>
              <a:rect l="l" t="t" r="r" b="b"/>
              <a:pathLst>
                <a:path w="1213" h="1219" extrusionOk="0">
                  <a:moveTo>
                    <a:pt x="610" y="0"/>
                  </a:moveTo>
                  <a:cubicBezTo>
                    <a:pt x="273" y="0"/>
                    <a:pt x="1" y="273"/>
                    <a:pt x="1" y="610"/>
                  </a:cubicBezTo>
                  <a:cubicBezTo>
                    <a:pt x="1" y="947"/>
                    <a:pt x="273" y="1219"/>
                    <a:pt x="610" y="1219"/>
                  </a:cubicBezTo>
                  <a:cubicBezTo>
                    <a:pt x="941" y="1219"/>
                    <a:pt x="1213" y="947"/>
                    <a:pt x="1213" y="610"/>
                  </a:cubicBezTo>
                  <a:cubicBezTo>
                    <a:pt x="1213" y="273"/>
                    <a:pt x="941" y="0"/>
                    <a:pt x="6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12123214" y="2648198"/>
              <a:ext cx="94179" cy="94083"/>
            </a:xfrm>
            <a:custGeom>
              <a:avLst/>
              <a:gdLst/>
              <a:ahLst/>
              <a:cxnLst/>
              <a:rect l="l" t="t" r="r" b="b"/>
              <a:pathLst>
                <a:path w="5900" h="5894" extrusionOk="0">
                  <a:moveTo>
                    <a:pt x="3611" y="1"/>
                  </a:moveTo>
                  <a:lnTo>
                    <a:pt x="1" y="3605"/>
                  </a:lnTo>
                  <a:lnTo>
                    <a:pt x="2295" y="5893"/>
                  </a:lnTo>
                  <a:lnTo>
                    <a:pt x="5900" y="2289"/>
                  </a:lnTo>
                  <a:lnTo>
                    <a:pt x="36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12076125" y="2695304"/>
              <a:ext cx="94610" cy="51016"/>
            </a:xfrm>
            <a:custGeom>
              <a:avLst/>
              <a:gdLst/>
              <a:ahLst/>
              <a:cxnLst/>
              <a:rect l="l" t="t" r="r" b="b"/>
              <a:pathLst>
                <a:path w="5927" h="3196" extrusionOk="0">
                  <a:moveTo>
                    <a:pt x="2805" y="1"/>
                  </a:moveTo>
                  <a:cubicBezTo>
                    <a:pt x="2597" y="1"/>
                    <a:pt x="2390" y="80"/>
                    <a:pt x="2231" y="239"/>
                  </a:cubicBezTo>
                  <a:lnTo>
                    <a:pt x="1" y="2463"/>
                  </a:lnTo>
                  <a:cubicBezTo>
                    <a:pt x="1784" y="2949"/>
                    <a:pt x="3618" y="3195"/>
                    <a:pt x="5466" y="3195"/>
                  </a:cubicBezTo>
                  <a:cubicBezTo>
                    <a:pt x="5608" y="3195"/>
                    <a:pt x="5758" y="3195"/>
                    <a:pt x="5900" y="3189"/>
                  </a:cubicBezTo>
                  <a:cubicBezTo>
                    <a:pt x="5926" y="2942"/>
                    <a:pt x="5842" y="2703"/>
                    <a:pt x="5667" y="2528"/>
                  </a:cubicBezTo>
                  <a:lnTo>
                    <a:pt x="3378" y="239"/>
                  </a:lnTo>
                  <a:cubicBezTo>
                    <a:pt x="3220" y="80"/>
                    <a:pt x="3012" y="1"/>
                    <a:pt x="28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12119383" y="2384131"/>
              <a:ext cx="362205" cy="362189"/>
            </a:xfrm>
            <a:custGeom>
              <a:avLst/>
              <a:gdLst/>
              <a:ahLst/>
              <a:cxnLst/>
              <a:rect l="l" t="t" r="r" b="b"/>
              <a:pathLst>
                <a:path w="22691" h="22690" extrusionOk="0">
                  <a:moveTo>
                    <a:pt x="11345" y="0"/>
                  </a:moveTo>
                  <a:cubicBezTo>
                    <a:pt x="5077" y="0"/>
                    <a:pt x="1" y="5076"/>
                    <a:pt x="1" y="11345"/>
                  </a:cubicBezTo>
                  <a:cubicBezTo>
                    <a:pt x="1" y="17607"/>
                    <a:pt x="5077" y="22689"/>
                    <a:pt x="11345" y="22689"/>
                  </a:cubicBezTo>
                  <a:cubicBezTo>
                    <a:pt x="17608" y="22689"/>
                    <a:pt x="22690" y="17607"/>
                    <a:pt x="22690" y="11345"/>
                  </a:cubicBezTo>
                  <a:cubicBezTo>
                    <a:pt x="22690" y="5076"/>
                    <a:pt x="17608" y="0"/>
                    <a:pt x="113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12119383" y="2384131"/>
              <a:ext cx="181111" cy="362189"/>
            </a:xfrm>
            <a:custGeom>
              <a:avLst/>
              <a:gdLst/>
              <a:ahLst/>
              <a:cxnLst/>
              <a:rect l="l" t="t" r="r" b="b"/>
              <a:pathLst>
                <a:path w="11346" h="22690" extrusionOk="0">
                  <a:moveTo>
                    <a:pt x="11345" y="0"/>
                  </a:moveTo>
                  <a:cubicBezTo>
                    <a:pt x="5077" y="0"/>
                    <a:pt x="1" y="5076"/>
                    <a:pt x="1" y="11345"/>
                  </a:cubicBezTo>
                  <a:cubicBezTo>
                    <a:pt x="1" y="17607"/>
                    <a:pt x="5077" y="22689"/>
                    <a:pt x="11345" y="22689"/>
                  </a:cubicBezTo>
                  <a:cubicBezTo>
                    <a:pt x="10671" y="22689"/>
                    <a:pt x="10127" y="22145"/>
                    <a:pt x="10127" y="21471"/>
                  </a:cubicBezTo>
                  <a:cubicBezTo>
                    <a:pt x="10127" y="20803"/>
                    <a:pt x="10671" y="20258"/>
                    <a:pt x="11345" y="20258"/>
                  </a:cubicBezTo>
                  <a:lnTo>
                    <a:pt x="11345" y="2431"/>
                  </a:lnTo>
                  <a:cubicBezTo>
                    <a:pt x="10671" y="2431"/>
                    <a:pt x="10127" y="1886"/>
                    <a:pt x="10127" y="1212"/>
                  </a:cubicBezTo>
                  <a:cubicBezTo>
                    <a:pt x="10127" y="545"/>
                    <a:pt x="10671" y="0"/>
                    <a:pt x="11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12181270" y="2422935"/>
              <a:ext cx="238432" cy="284579"/>
            </a:xfrm>
            <a:custGeom>
              <a:avLst/>
              <a:gdLst/>
              <a:ahLst/>
              <a:cxnLst/>
              <a:rect l="l" t="t" r="r" b="b"/>
              <a:pathLst>
                <a:path w="14937" h="17828" extrusionOk="0">
                  <a:moveTo>
                    <a:pt x="7468" y="0"/>
                  </a:moveTo>
                  <a:cubicBezTo>
                    <a:pt x="4454" y="0"/>
                    <a:pt x="1640" y="1523"/>
                    <a:pt x="0" y="4052"/>
                  </a:cubicBezTo>
                  <a:lnTo>
                    <a:pt x="0" y="13776"/>
                  </a:lnTo>
                  <a:cubicBezTo>
                    <a:pt x="1640" y="16304"/>
                    <a:pt x="4454" y="17827"/>
                    <a:pt x="7468" y="17827"/>
                  </a:cubicBezTo>
                  <a:cubicBezTo>
                    <a:pt x="10483" y="17827"/>
                    <a:pt x="13290" y="16304"/>
                    <a:pt x="14936" y="13776"/>
                  </a:cubicBezTo>
                  <a:lnTo>
                    <a:pt x="14936" y="4052"/>
                  </a:lnTo>
                  <a:cubicBezTo>
                    <a:pt x="13290" y="1523"/>
                    <a:pt x="10483" y="0"/>
                    <a:pt x="7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12158092" y="2487600"/>
              <a:ext cx="292337" cy="155235"/>
            </a:xfrm>
            <a:custGeom>
              <a:avLst/>
              <a:gdLst/>
              <a:ahLst/>
              <a:cxnLst/>
              <a:rect l="l" t="t" r="r" b="b"/>
              <a:pathLst>
                <a:path w="18314" h="9725" extrusionOk="0">
                  <a:moveTo>
                    <a:pt x="1452" y="1"/>
                  </a:moveTo>
                  <a:cubicBezTo>
                    <a:pt x="506" y="1446"/>
                    <a:pt x="0" y="3132"/>
                    <a:pt x="7" y="4863"/>
                  </a:cubicBezTo>
                  <a:cubicBezTo>
                    <a:pt x="0" y="6587"/>
                    <a:pt x="506" y="8279"/>
                    <a:pt x="1452" y="9725"/>
                  </a:cubicBezTo>
                  <a:lnTo>
                    <a:pt x="16388" y="9725"/>
                  </a:lnTo>
                  <a:cubicBezTo>
                    <a:pt x="18314" y="6769"/>
                    <a:pt x="18314" y="2957"/>
                    <a:pt x="163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12276981" y="2523196"/>
              <a:ext cx="64999" cy="84043"/>
            </a:xfrm>
            <a:custGeom>
              <a:avLst/>
              <a:gdLst/>
              <a:ahLst/>
              <a:cxnLst/>
              <a:rect l="l" t="t" r="r" b="b"/>
              <a:pathLst>
                <a:path w="4072" h="5265" extrusionOk="0">
                  <a:moveTo>
                    <a:pt x="3404" y="1"/>
                  </a:moveTo>
                  <a:cubicBezTo>
                    <a:pt x="3067" y="1"/>
                    <a:pt x="2801" y="279"/>
                    <a:pt x="2801" y="617"/>
                  </a:cubicBezTo>
                  <a:lnTo>
                    <a:pt x="2827" y="2756"/>
                  </a:lnTo>
                  <a:lnTo>
                    <a:pt x="1109" y="266"/>
                  </a:lnTo>
                  <a:cubicBezTo>
                    <a:pt x="985" y="87"/>
                    <a:pt x="801" y="6"/>
                    <a:pt x="618" y="6"/>
                  </a:cubicBezTo>
                  <a:cubicBezTo>
                    <a:pt x="307" y="6"/>
                    <a:pt x="1" y="241"/>
                    <a:pt x="1" y="617"/>
                  </a:cubicBezTo>
                  <a:lnTo>
                    <a:pt x="1" y="4655"/>
                  </a:lnTo>
                  <a:cubicBezTo>
                    <a:pt x="1" y="4992"/>
                    <a:pt x="273" y="5265"/>
                    <a:pt x="610" y="5265"/>
                  </a:cubicBezTo>
                  <a:cubicBezTo>
                    <a:pt x="947" y="5265"/>
                    <a:pt x="1220" y="4999"/>
                    <a:pt x="1220" y="4662"/>
                  </a:cubicBezTo>
                  <a:lnTo>
                    <a:pt x="1220" y="2568"/>
                  </a:lnTo>
                  <a:lnTo>
                    <a:pt x="2847" y="4921"/>
                  </a:lnTo>
                  <a:cubicBezTo>
                    <a:pt x="2967" y="5112"/>
                    <a:pt x="3178" y="5221"/>
                    <a:pt x="3399" y="5221"/>
                  </a:cubicBezTo>
                  <a:cubicBezTo>
                    <a:pt x="3463" y="5221"/>
                    <a:pt x="3528" y="5212"/>
                    <a:pt x="3592" y="5193"/>
                  </a:cubicBezTo>
                  <a:cubicBezTo>
                    <a:pt x="3877" y="5096"/>
                    <a:pt x="4072" y="4824"/>
                    <a:pt x="4059" y="4519"/>
                  </a:cubicBezTo>
                  <a:lnTo>
                    <a:pt x="4020" y="604"/>
                  </a:lnTo>
                  <a:cubicBezTo>
                    <a:pt x="4014" y="266"/>
                    <a:pt x="3748" y="1"/>
                    <a:pt x="34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12179099" y="2523116"/>
              <a:ext cx="79797" cy="84122"/>
            </a:xfrm>
            <a:custGeom>
              <a:avLst/>
              <a:gdLst/>
              <a:ahLst/>
              <a:cxnLst/>
              <a:rect l="l" t="t" r="r" b="b"/>
              <a:pathLst>
                <a:path w="4999" h="5270" extrusionOk="0">
                  <a:moveTo>
                    <a:pt x="3041" y="0"/>
                  </a:moveTo>
                  <a:cubicBezTo>
                    <a:pt x="1937" y="0"/>
                    <a:pt x="876" y="701"/>
                    <a:pt x="519" y="1866"/>
                  </a:cubicBezTo>
                  <a:cubicBezTo>
                    <a:pt x="0" y="3558"/>
                    <a:pt x="1264" y="5270"/>
                    <a:pt x="3034" y="5270"/>
                  </a:cubicBezTo>
                  <a:cubicBezTo>
                    <a:pt x="3043" y="5270"/>
                    <a:pt x="3052" y="5270"/>
                    <a:pt x="3061" y="5270"/>
                  </a:cubicBezTo>
                  <a:cubicBezTo>
                    <a:pt x="3609" y="5270"/>
                    <a:pt x="4136" y="5076"/>
                    <a:pt x="4551" y="4712"/>
                  </a:cubicBezTo>
                  <a:cubicBezTo>
                    <a:pt x="4635" y="4641"/>
                    <a:pt x="4707" y="4563"/>
                    <a:pt x="4778" y="4479"/>
                  </a:cubicBezTo>
                  <a:cubicBezTo>
                    <a:pt x="4998" y="4226"/>
                    <a:pt x="4966" y="3837"/>
                    <a:pt x="4707" y="3617"/>
                  </a:cubicBezTo>
                  <a:cubicBezTo>
                    <a:pt x="4593" y="3520"/>
                    <a:pt x="4455" y="3473"/>
                    <a:pt x="4318" y="3473"/>
                  </a:cubicBezTo>
                  <a:cubicBezTo>
                    <a:pt x="4141" y="3473"/>
                    <a:pt x="3965" y="3551"/>
                    <a:pt x="3844" y="3701"/>
                  </a:cubicBezTo>
                  <a:cubicBezTo>
                    <a:pt x="3812" y="3733"/>
                    <a:pt x="3780" y="3772"/>
                    <a:pt x="3741" y="3805"/>
                  </a:cubicBezTo>
                  <a:cubicBezTo>
                    <a:pt x="3558" y="3962"/>
                    <a:pt x="3325" y="4052"/>
                    <a:pt x="3083" y="4052"/>
                  </a:cubicBezTo>
                  <a:cubicBezTo>
                    <a:pt x="3067" y="4052"/>
                    <a:pt x="3050" y="4052"/>
                    <a:pt x="3034" y="4051"/>
                  </a:cubicBezTo>
                  <a:cubicBezTo>
                    <a:pt x="3031" y="4051"/>
                    <a:pt x="3027" y="4051"/>
                    <a:pt x="3024" y="4051"/>
                  </a:cubicBezTo>
                  <a:cubicBezTo>
                    <a:pt x="2076" y="4051"/>
                    <a:pt x="1401" y="3127"/>
                    <a:pt x="1679" y="2223"/>
                  </a:cubicBezTo>
                  <a:cubicBezTo>
                    <a:pt x="1871" y="1593"/>
                    <a:pt x="2442" y="1216"/>
                    <a:pt x="3037" y="1216"/>
                  </a:cubicBezTo>
                  <a:cubicBezTo>
                    <a:pt x="3305" y="1216"/>
                    <a:pt x="3579" y="1292"/>
                    <a:pt x="3825" y="1458"/>
                  </a:cubicBezTo>
                  <a:cubicBezTo>
                    <a:pt x="3930" y="1529"/>
                    <a:pt x="4050" y="1563"/>
                    <a:pt x="4168" y="1563"/>
                  </a:cubicBezTo>
                  <a:cubicBezTo>
                    <a:pt x="4364" y="1563"/>
                    <a:pt x="4557" y="1469"/>
                    <a:pt x="4674" y="1296"/>
                  </a:cubicBezTo>
                  <a:cubicBezTo>
                    <a:pt x="4862" y="1017"/>
                    <a:pt x="4784" y="641"/>
                    <a:pt x="4506" y="453"/>
                  </a:cubicBezTo>
                  <a:cubicBezTo>
                    <a:pt x="4049" y="144"/>
                    <a:pt x="3541" y="0"/>
                    <a:pt x="30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12360289" y="2522446"/>
              <a:ext cx="55166" cy="84793"/>
            </a:xfrm>
            <a:custGeom>
              <a:avLst/>
              <a:gdLst/>
              <a:ahLst/>
              <a:cxnLst/>
              <a:rect l="l" t="t" r="r" b="b"/>
              <a:pathLst>
                <a:path w="3456" h="5312" extrusionOk="0">
                  <a:moveTo>
                    <a:pt x="1661" y="1"/>
                  </a:moveTo>
                  <a:cubicBezTo>
                    <a:pt x="878" y="1"/>
                    <a:pt x="199" y="568"/>
                    <a:pt x="65" y="1357"/>
                  </a:cubicBezTo>
                  <a:cubicBezTo>
                    <a:pt x="0" y="1681"/>
                    <a:pt x="214" y="2005"/>
                    <a:pt x="545" y="2070"/>
                  </a:cubicBezTo>
                  <a:cubicBezTo>
                    <a:pt x="584" y="2078"/>
                    <a:pt x="623" y="2082"/>
                    <a:pt x="661" y="2082"/>
                  </a:cubicBezTo>
                  <a:cubicBezTo>
                    <a:pt x="947" y="2082"/>
                    <a:pt x="1201" y="1876"/>
                    <a:pt x="1258" y="1591"/>
                  </a:cubicBezTo>
                  <a:cubicBezTo>
                    <a:pt x="1273" y="1330"/>
                    <a:pt x="1466" y="1206"/>
                    <a:pt x="1660" y="1206"/>
                  </a:cubicBezTo>
                  <a:cubicBezTo>
                    <a:pt x="1872" y="1206"/>
                    <a:pt x="2085" y="1355"/>
                    <a:pt x="2068" y="1636"/>
                  </a:cubicBezTo>
                  <a:lnTo>
                    <a:pt x="2062" y="1707"/>
                  </a:lnTo>
                  <a:cubicBezTo>
                    <a:pt x="1991" y="1934"/>
                    <a:pt x="1880" y="2148"/>
                    <a:pt x="1738" y="2336"/>
                  </a:cubicBezTo>
                  <a:cubicBezTo>
                    <a:pt x="1109" y="3231"/>
                    <a:pt x="733" y="3723"/>
                    <a:pt x="532" y="3989"/>
                  </a:cubicBezTo>
                  <a:cubicBezTo>
                    <a:pt x="279" y="4320"/>
                    <a:pt x="124" y="4527"/>
                    <a:pt x="221" y="4851"/>
                  </a:cubicBezTo>
                  <a:cubicBezTo>
                    <a:pt x="286" y="5046"/>
                    <a:pt x="435" y="5201"/>
                    <a:pt x="629" y="5266"/>
                  </a:cubicBezTo>
                  <a:cubicBezTo>
                    <a:pt x="707" y="5292"/>
                    <a:pt x="772" y="5312"/>
                    <a:pt x="1550" y="5312"/>
                  </a:cubicBezTo>
                  <a:lnTo>
                    <a:pt x="1556" y="5312"/>
                  </a:lnTo>
                  <a:cubicBezTo>
                    <a:pt x="1861" y="5312"/>
                    <a:pt x="2276" y="5305"/>
                    <a:pt x="2853" y="5299"/>
                  </a:cubicBezTo>
                  <a:cubicBezTo>
                    <a:pt x="3190" y="5299"/>
                    <a:pt x="3456" y="5026"/>
                    <a:pt x="3456" y="4689"/>
                  </a:cubicBezTo>
                  <a:cubicBezTo>
                    <a:pt x="3456" y="4352"/>
                    <a:pt x="3183" y="4086"/>
                    <a:pt x="2846" y="4086"/>
                  </a:cubicBezTo>
                  <a:lnTo>
                    <a:pt x="2840" y="4086"/>
                  </a:lnTo>
                  <a:cubicBezTo>
                    <a:pt x="2548" y="4086"/>
                    <a:pt x="2250" y="4093"/>
                    <a:pt x="1971" y="4093"/>
                  </a:cubicBezTo>
                  <a:cubicBezTo>
                    <a:pt x="2172" y="3821"/>
                    <a:pt x="2425" y="3477"/>
                    <a:pt x="2730" y="3036"/>
                  </a:cubicBezTo>
                  <a:cubicBezTo>
                    <a:pt x="2969" y="2712"/>
                    <a:pt x="3144" y="2349"/>
                    <a:pt x="3248" y="1960"/>
                  </a:cubicBezTo>
                  <a:cubicBezTo>
                    <a:pt x="3255" y="1941"/>
                    <a:pt x="3255" y="1921"/>
                    <a:pt x="3261" y="1902"/>
                  </a:cubicBezTo>
                  <a:lnTo>
                    <a:pt x="3281" y="1746"/>
                  </a:lnTo>
                  <a:cubicBezTo>
                    <a:pt x="3281" y="1720"/>
                    <a:pt x="3287" y="1694"/>
                    <a:pt x="3287" y="1668"/>
                  </a:cubicBezTo>
                  <a:cubicBezTo>
                    <a:pt x="3307" y="813"/>
                    <a:pt x="2671" y="87"/>
                    <a:pt x="1822" y="9"/>
                  </a:cubicBezTo>
                  <a:cubicBezTo>
                    <a:pt x="1768" y="3"/>
                    <a:pt x="1714" y="1"/>
                    <a:pt x="16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 name="Google Shape;2092;p53"/>
          <p:cNvGrpSpPr/>
          <p:nvPr/>
        </p:nvGrpSpPr>
        <p:grpSpPr>
          <a:xfrm>
            <a:off x="4245510" y="2119077"/>
            <a:ext cx="662492" cy="662380"/>
            <a:chOff x="10330322" y="2087452"/>
            <a:chExt cx="662492" cy="662380"/>
          </a:xfrm>
        </p:grpSpPr>
        <p:sp>
          <p:nvSpPr>
            <p:cNvPr id="2093" name="Google Shape;2093;p53"/>
            <p:cNvSpPr/>
            <p:nvPr/>
          </p:nvSpPr>
          <p:spPr>
            <a:xfrm>
              <a:off x="10330322" y="2087452"/>
              <a:ext cx="662492" cy="520617"/>
            </a:xfrm>
            <a:custGeom>
              <a:avLst/>
              <a:gdLst/>
              <a:ahLst/>
              <a:cxnLst/>
              <a:rect l="l" t="t" r="r" b="b"/>
              <a:pathLst>
                <a:path w="41503" h="32615" extrusionOk="0">
                  <a:moveTo>
                    <a:pt x="20752" y="0"/>
                  </a:moveTo>
                  <a:cubicBezTo>
                    <a:pt x="9297" y="0"/>
                    <a:pt x="7" y="9290"/>
                    <a:pt x="7" y="20751"/>
                  </a:cubicBezTo>
                  <a:cubicBezTo>
                    <a:pt x="1" y="24991"/>
                    <a:pt x="1304" y="29133"/>
                    <a:pt x="3735" y="32614"/>
                  </a:cubicBezTo>
                  <a:lnTo>
                    <a:pt x="37769" y="32614"/>
                  </a:lnTo>
                  <a:cubicBezTo>
                    <a:pt x="40200" y="29133"/>
                    <a:pt x="41503" y="24991"/>
                    <a:pt x="41496" y="20751"/>
                  </a:cubicBezTo>
                  <a:cubicBezTo>
                    <a:pt x="41496" y="9290"/>
                    <a:pt x="32213" y="0"/>
                    <a:pt x="20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10389926" y="2126352"/>
              <a:ext cx="543284" cy="623479"/>
            </a:xfrm>
            <a:custGeom>
              <a:avLst/>
              <a:gdLst/>
              <a:ahLst/>
              <a:cxnLst/>
              <a:rect l="l" t="t" r="r" b="b"/>
              <a:pathLst>
                <a:path w="34035" h="39059" extrusionOk="0">
                  <a:moveTo>
                    <a:pt x="17018" y="1"/>
                  </a:moveTo>
                  <a:lnTo>
                    <a:pt x="4474" y="1790"/>
                  </a:lnTo>
                  <a:lnTo>
                    <a:pt x="1" y="2432"/>
                  </a:lnTo>
                  <a:lnTo>
                    <a:pt x="1" y="30177"/>
                  </a:lnTo>
                  <a:cubicBezTo>
                    <a:pt x="3884" y="35740"/>
                    <a:pt x="10237" y="39059"/>
                    <a:pt x="17018" y="39059"/>
                  </a:cubicBezTo>
                  <a:cubicBezTo>
                    <a:pt x="23805" y="39059"/>
                    <a:pt x="30158" y="35740"/>
                    <a:pt x="34035" y="30177"/>
                  </a:cubicBezTo>
                  <a:lnTo>
                    <a:pt x="34035" y="2432"/>
                  </a:lnTo>
                  <a:lnTo>
                    <a:pt x="29568" y="1790"/>
                  </a:lnTo>
                  <a:lnTo>
                    <a:pt x="17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10389926" y="2150360"/>
              <a:ext cx="543284" cy="599472"/>
            </a:xfrm>
            <a:custGeom>
              <a:avLst/>
              <a:gdLst/>
              <a:ahLst/>
              <a:cxnLst/>
              <a:rect l="l" t="t" r="r" b="b"/>
              <a:pathLst>
                <a:path w="34035" h="37555" extrusionOk="0">
                  <a:moveTo>
                    <a:pt x="6457" y="1"/>
                  </a:moveTo>
                  <a:lnTo>
                    <a:pt x="4474" y="286"/>
                  </a:lnTo>
                  <a:lnTo>
                    <a:pt x="1" y="928"/>
                  </a:lnTo>
                  <a:lnTo>
                    <a:pt x="1" y="28673"/>
                  </a:lnTo>
                  <a:cubicBezTo>
                    <a:pt x="3884" y="34236"/>
                    <a:pt x="10237" y="37555"/>
                    <a:pt x="17018" y="37555"/>
                  </a:cubicBezTo>
                  <a:cubicBezTo>
                    <a:pt x="23805" y="37555"/>
                    <a:pt x="30158" y="34236"/>
                    <a:pt x="34035" y="28673"/>
                  </a:cubicBezTo>
                  <a:cubicBezTo>
                    <a:pt x="18800" y="28673"/>
                    <a:pt x="6457" y="16324"/>
                    <a:pt x="6457" y="1096"/>
                  </a:cubicBezTo>
                  <a:lnTo>
                    <a:pt x="6457" y="1"/>
                  </a:ln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10389926" y="2087547"/>
              <a:ext cx="543284" cy="77626"/>
            </a:xfrm>
            <a:custGeom>
              <a:avLst/>
              <a:gdLst/>
              <a:ahLst/>
              <a:cxnLst/>
              <a:rect l="l" t="t" r="r" b="b"/>
              <a:pathLst>
                <a:path w="34035" h="4863" extrusionOk="0">
                  <a:moveTo>
                    <a:pt x="1621" y="1"/>
                  </a:moveTo>
                  <a:cubicBezTo>
                    <a:pt x="727" y="1"/>
                    <a:pt x="1" y="720"/>
                    <a:pt x="1" y="1621"/>
                  </a:cubicBezTo>
                  <a:lnTo>
                    <a:pt x="1" y="4863"/>
                  </a:lnTo>
                  <a:lnTo>
                    <a:pt x="34035" y="4863"/>
                  </a:lnTo>
                  <a:lnTo>
                    <a:pt x="34035" y="1621"/>
                  </a:lnTo>
                  <a:cubicBezTo>
                    <a:pt x="34035" y="720"/>
                    <a:pt x="33309" y="1"/>
                    <a:pt x="324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10389926" y="2087547"/>
              <a:ext cx="101633" cy="77626"/>
            </a:xfrm>
            <a:custGeom>
              <a:avLst/>
              <a:gdLst/>
              <a:ahLst/>
              <a:cxnLst/>
              <a:rect l="l" t="t" r="r" b="b"/>
              <a:pathLst>
                <a:path w="6367" h="4863" extrusionOk="0">
                  <a:moveTo>
                    <a:pt x="1621" y="1"/>
                  </a:moveTo>
                  <a:cubicBezTo>
                    <a:pt x="727" y="1"/>
                    <a:pt x="1" y="720"/>
                    <a:pt x="1" y="1621"/>
                  </a:cubicBezTo>
                  <a:lnTo>
                    <a:pt x="1" y="4863"/>
                  </a:lnTo>
                  <a:lnTo>
                    <a:pt x="6367" y="4863"/>
                  </a:lnTo>
                  <a:cubicBezTo>
                    <a:pt x="5919" y="4863"/>
                    <a:pt x="5556" y="4500"/>
                    <a:pt x="5556" y="4052"/>
                  </a:cubicBezTo>
                  <a:cubicBezTo>
                    <a:pt x="5556" y="3599"/>
                    <a:pt x="5919" y="3242"/>
                    <a:pt x="6367" y="3242"/>
                  </a:cubicBezTo>
                  <a:lnTo>
                    <a:pt x="6367" y="1621"/>
                  </a:lnTo>
                  <a:cubicBezTo>
                    <a:pt x="5919" y="1621"/>
                    <a:pt x="5556" y="1258"/>
                    <a:pt x="5556" y="811"/>
                  </a:cubicBezTo>
                  <a:cubicBezTo>
                    <a:pt x="5556" y="357"/>
                    <a:pt x="5919" y="1"/>
                    <a:pt x="63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10865322" y="2113423"/>
              <a:ext cx="25875" cy="25891"/>
            </a:xfrm>
            <a:custGeom>
              <a:avLst/>
              <a:gdLst/>
              <a:ahLst/>
              <a:cxnLst/>
              <a:rect l="l" t="t" r="r" b="b"/>
              <a:pathLst>
                <a:path w="1621" h="1622" extrusionOk="0">
                  <a:moveTo>
                    <a:pt x="810" y="0"/>
                  </a:moveTo>
                  <a:cubicBezTo>
                    <a:pt x="363" y="0"/>
                    <a:pt x="0" y="357"/>
                    <a:pt x="0" y="811"/>
                  </a:cubicBezTo>
                  <a:cubicBezTo>
                    <a:pt x="0" y="1258"/>
                    <a:pt x="363" y="1621"/>
                    <a:pt x="810" y="1621"/>
                  </a:cubicBezTo>
                  <a:cubicBezTo>
                    <a:pt x="1258" y="1621"/>
                    <a:pt x="1621" y="1258"/>
                    <a:pt x="1621" y="811"/>
                  </a:cubicBezTo>
                  <a:cubicBezTo>
                    <a:pt x="1621" y="357"/>
                    <a:pt x="1258" y="0"/>
                    <a:pt x="8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10820100" y="2113423"/>
              <a:ext cx="25875" cy="25891"/>
            </a:xfrm>
            <a:custGeom>
              <a:avLst/>
              <a:gdLst/>
              <a:ahLst/>
              <a:cxnLst/>
              <a:rect l="l" t="t" r="r" b="b"/>
              <a:pathLst>
                <a:path w="1621" h="1622" extrusionOk="0">
                  <a:moveTo>
                    <a:pt x="810" y="0"/>
                  </a:moveTo>
                  <a:cubicBezTo>
                    <a:pt x="357" y="0"/>
                    <a:pt x="0" y="357"/>
                    <a:pt x="0" y="811"/>
                  </a:cubicBezTo>
                  <a:cubicBezTo>
                    <a:pt x="0" y="1258"/>
                    <a:pt x="357" y="1621"/>
                    <a:pt x="810" y="1621"/>
                  </a:cubicBezTo>
                  <a:cubicBezTo>
                    <a:pt x="1258" y="1621"/>
                    <a:pt x="1621" y="1258"/>
                    <a:pt x="1621" y="811"/>
                  </a:cubicBezTo>
                  <a:cubicBezTo>
                    <a:pt x="1621" y="357"/>
                    <a:pt x="1258" y="0"/>
                    <a:pt x="8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10774766" y="2113423"/>
              <a:ext cx="25891" cy="25891"/>
            </a:xfrm>
            <a:custGeom>
              <a:avLst/>
              <a:gdLst/>
              <a:ahLst/>
              <a:cxnLst/>
              <a:rect l="l" t="t" r="r" b="b"/>
              <a:pathLst>
                <a:path w="1622" h="1622" extrusionOk="0">
                  <a:moveTo>
                    <a:pt x="811" y="0"/>
                  </a:moveTo>
                  <a:cubicBezTo>
                    <a:pt x="364" y="0"/>
                    <a:pt x="1" y="357"/>
                    <a:pt x="1" y="811"/>
                  </a:cubicBezTo>
                  <a:cubicBezTo>
                    <a:pt x="1" y="1258"/>
                    <a:pt x="364" y="1621"/>
                    <a:pt x="811" y="1621"/>
                  </a:cubicBezTo>
                  <a:cubicBezTo>
                    <a:pt x="1258" y="1621"/>
                    <a:pt x="1621" y="1258"/>
                    <a:pt x="1621" y="811"/>
                  </a:cubicBezTo>
                  <a:cubicBezTo>
                    <a:pt x="1621" y="357"/>
                    <a:pt x="1258" y="0"/>
                    <a:pt x="8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10432051" y="2113423"/>
              <a:ext cx="303926" cy="25891"/>
            </a:xfrm>
            <a:custGeom>
              <a:avLst/>
              <a:gdLst/>
              <a:ahLst/>
              <a:cxnLst/>
              <a:rect l="l" t="t" r="r" b="b"/>
              <a:pathLst>
                <a:path w="19040" h="1622" extrusionOk="0">
                  <a:moveTo>
                    <a:pt x="810" y="0"/>
                  </a:moveTo>
                  <a:cubicBezTo>
                    <a:pt x="357" y="0"/>
                    <a:pt x="0" y="357"/>
                    <a:pt x="0" y="811"/>
                  </a:cubicBezTo>
                  <a:cubicBezTo>
                    <a:pt x="0" y="1258"/>
                    <a:pt x="357" y="1621"/>
                    <a:pt x="810" y="1621"/>
                  </a:cubicBezTo>
                  <a:lnTo>
                    <a:pt x="18229" y="1621"/>
                  </a:lnTo>
                  <a:cubicBezTo>
                    <a:pt x="18677" y="1621"/>
                    <a:pt x="19040" y="1258"/>
                    <a:pt x="19040" y="811"/>
                  </a:cubicBezTo>
                  <a:cubicBezTo>
                    <a:pt x="19040" y="357"/>
                    <a:pt x="18677" y="0"/>
                    <a:pt x="18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10512870" y="2207170"/>
              <a:ext cx="297509" cy="297525"/>
            </a:xfrm>
            <a:custGeom>
              <a:avLst/>
              <a:gdLst/>
              <a:ahLst/>
              <a:cxnLst/>
              <a:rect l="l" t="t" r="r" b="b"/>
              <a:pathLst>
                <a:path w="18638" h="18639" extrusionOk="0">
                  <a:moveTo>
                    <a:pt x="9316" y="1"/>
                  </a:moveTo>
                  <a:cubicBezTo>
                    <a:pt x="4168" y="1"/>
                    <a:pt x="0" y="4169"/>
                    <a:pt x="0" y="9316"/>
                  </a:cubicBezTo>
                  <a:cubicBezTo>
                    <a:pt x="0" y="14463"/>
                    <a:pt x="4168" y="18638"/>
                    <a:pt x="9316" y="18638"/>
                  </a:cubicBezTo>
                  <a:cubicBezTo>
                    <a:pt x="14463" y="18638"/>
                    <a:pt x="18638" y="14463"/>
                    <a:pt x="18638" y="9316"/>
                  </a:cubicBezTo>
                  <a:cubicBezTo>
                    <a:pt x="18638" y="4169"/>
                    <a:pt x="14463" y="1"/>
                    <a:pt x="93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10522686" y="2226517"/>
              <a:ext cx="277859" cy="215669"/>
            </a:xfrm>
            <a:custGeom>
              <a:avLst/>
              <a:gdLst/>
              <a:ahLst/>
              <a:cxnLst/>
              <a:rect l="l" t="t" r="r" b="b"/>
              <a:pathLst>
                <a:path w="17407" h="13511" extrusionOk="0">
                  <a:moveTo>
                    <a:pt x="8701" y="1"/>
                  </a:moveTo>
                  <a:cubicBezTo>
                    <a:pt x="5505" y="1"/>
                    <a:pt x="2607" y="1881"/>
                    <a:pt x="1304" y="4798"/>
                  </a:cubicBezTo>
                  <a:cubicBezTo>
                    <a:pt x="1" y="7722"/>
                    <a:pt x="533" y="11132"/>
                    <a:pt x="2665" y="13511"/>
                  </a:cubicBezTo>
                  <a:lnTo>
                    <a:pt x="14743" y="13511"/>
                  </a:lnTo>
                  <a:cubicBezTo>
                    <a:pt x="16869" y="11132"/>
                    <a:pt x="17407" y="7722"/>
                    <a:pt x="16097" y="4798"/>
                  </a:cubicBezTo>
                  <a:cubicBezTo>
                    <a:pt x="14794" y="1881"/>
                    <a:pt x="11897" y="1"/>
                    <a:pt x="8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10565227" y="2336115"/>
              <a:ext cx="192795" cy="149154"/>
            </a:xfrm>
            <a:custGeom>
              <a:avLst/>
              <a:gdLst/>
              <a:ahLst/>
              <a:cxnLst/>
              <a:rect l="l" t="t" r="r" b="b"/>
              <a:pathLst>
                <a:path w="12078" h="9344" extrusionOk="0">
                  <a:moveTo>
                    <a:pt x="4655" y="0"/>
                  </a:moveTo>
                  <a:lnTo>
                    <a:pt x="4655" y="3546"/>
                  </a:lnTo>
                  <a:cubicBezTo>
                    <a:pt x="4655" y="3546"/>
                    <a:pt x="1640" y="4045"/>
                    <a:pt x="940" y="4661"/>
                  </a:cubicBezTo>
                  <a:cubicBezTo>
                    <a:pt x="655" y="4914"/>
                    <a:pt x="311" y="5750"/>
                    <a:pt x="0" y="6645"/>
                  </a:cubicBezTo>
                  <a:cubicBezTo>
                    <a:pt x="1611" y="8444"/>
                    <a:pt x="3825" y="9343"/>
                    <a:pt x="6039" y="9343"/>
                  </a:cubicBezTo>
                  <a:cubicBezTo>
                    <a:pt x="8253" y="9343"/>
                    <a:pt x="10467" y="8444"/>
                    <a:pt x="12078" y="6645"/>
                  </a:cubicBezTo>
                  <a:cubicBezTo>
                    <a:pt x="11766" y="5750"/>
                    <a:pt x="11423" y="4914"/>
                    <a:pt x="11131" y="4661"/>
                  </a:cubicBezTo>
                  <a:cubicBezTo>
                    <a:pt x="10437" y="4045"/>
                    <a:pt x="7423" y="3546"/>
                    <a:pt x="7423" y="3546"/>
                  </a:cubicBezTo>
                  <a:lnTo>
                    <a:pt x="74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10565227" y="2401195"/>
              <a:ext cx="162897" cy="84106"/>
            </a:xfrm>
            <a:custGeom>
              <a:avLst/>
              <a:gdLst/>
              <a:ahLst/>
              <a:cxnLst/>
              <a:rect l="l" t="t" r="r" b="b"/>
              <a:pathLst>
                <a:path w="10205" h="5269" extrusionOk="0">
                  <a:moveTo>
                    <a:pt x="2269" y="1"/>
                  </a:moveTo>
                  <a:cubicBezTo>
                    <a:pt x="1699" y="169"/>
                    <a:pt x="1180" y="370"/>
                    <a:pt x="940" y="584"/>
                  </a:cubicBezTo>
                  <a:cubicBezTo>
                    <a:pt x="655" y="837"/>
                    <a:pt x="305" y="1673"/>
                    <a:pt x="0" y="2568"/>
                  </a:cubicBezTo>
                  <a:cubicBezTo>
                    <a:pt x="1584" y="4338"/>
                    <a:pt x="3797" y="5268"/>
                    <a:pt x="6038" y="5268"/>
                  </a:cubicBezTo>
                  <a:cubicBezTo>
                    <a:pt x="7467" y="5268"/>
                    <a:pt x="8907" y="4890"/>
                    <a:pt x="10204" y="4111"/>
                  </a:cubicBezTo>
                  <a:lnTo>
                    <a:pt x="10204" y="4111"/>
                  </a:lnTo>
                  <a:cubicBezTo>
                    <a:pt x="9919" y="4143"/>
                    <a:pt x="9634" y="4156"/>
                    <a:pt x="9348" y="4156"/>
                  </a:cubicBezTo>
                  <a:cubicBezTo>
                    <a:pt x="6412" y="4156"/>
                    <a:pt x="3702" y="2568"/>
                    <a:pt x="2269" y="1"/>
                  </a:cubicBez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10639516" y="2336115"/>
              <a:ext cx="44200" cy="56619"/>
            </a:xfrm>
            <a:custGeom>
              <a:avLst/>
              <a:gdLst/>
              <a:ahLst/>
              <a:cxnLst/>
              <a:rect l="l" t="t" r="r" b="b"/>
              <a:pathLst>
                <a:path w="2769" h="3547" extrusionOk="0">
                  <a:moveTo>
                    <a:pt x="1" y="0"/>
                  </a:moveTo>
                  <a:lnTo>
                    <a:pt x="1" y="3546"/>
                  </a:lnTo>
                  <a:cubicBezTo>
                    <a:pt x="1485" y="3546"/>
                    <a:pt x="2322" y="2405"/>
                    <a:pt x="2322" y="2405"/>
                  </a:cubicBezTo>
                  <a:lnTo>
                    <a:pt x="2769" y="0"/>
                  </a:ln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10620584" y="2262113"/>
              <a:ext cx="82079" cy="117676"/>
            </a:xfrm>
            <a:custGeom>
              <a:avLst/>
              <a:gdLst/>
              <a:ahLst/>
              <a:cxnLst/>
              <a:rect l="l" t="t" r="r" b="b"/>
              <a:pathLst>
                <a:path w="5142" h="7372" extrusionOk="0">
                  <a:moveTo>
                    <a:pt x="2568" y="1"/>
                  </a:moveTo>
                  <a:cubicBezTo>
                    <a:pt x="1154" y="1"/>
                    <a:pt x="1" y="1362"/>
                    <a:pt x="1" y="3255"/>
                  </a:cubicBezTo>
                  <a:cubicBezTo>
                    <a:pt x="1" y="5148"/>
                    <a:pt x="1148" y="7372"/>
                    <a:pt x="2568" y="7372"/>
                  </a:cubicBezTo>
                  <a:cubicBezTo>
                    <a:pt x="3987" y="7372"/>
                    <a:pt x="5141" y="5148"/>
                    <a:pt x="5141" y="3255"/>
                  </a:cubicBezTo>
                  <a:cubicBezTo>
                    <a:pt x="5141" y="1362"/>
                    <a:pt x="3987" y="1"/>
                    <a:pt x="25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10620489" y="2262113"/>
              <a:ext cx="48223" cy="117676"/>
            </a:xfrm>
            <a:custGeom>
              <a:avLst/>
              <a:gdLst/>
              <a:ahLst/>
              <a:cxnLst/>
              <a:rect l="l" t="t" r="r" b="b"/>
              <a:pathLst>
                <a:path w="3021" h="7372" extrusionOk="0">
                  <a:moveTo>
                    <a:pt x="2574" y="1"/>
                  </a:moveTo>
                  <a:cubicBezTo>
                    <a:pt x="1154" y="1"/>
                    <a:pt x="0" y="1362"/>
                    <a:pt x="0" y="3255"/>
                  </a:cubicBezTo>
                  <a:cubicBezTo>
                    <a:pt x="0" y="5148"/>
                    <a:pt x="1160" y="7372"/>
                    <a:pt x="2574" y="7372"/>
                  </a:cubicBezTo>
                  <a:cubicBezTo>
                    <a:pt x="2723" y="7372"/>
                    <a:pt x="2872" y="7346"/>
                    <a:pt x="3021" y="7300"/>
                  </a:cubicBezTo>
                  <a:cubicBezTo>
                    <a:pt x="1809" y="6905"/>
                    <a:pt x="888" y="4947"/>
                    <a:pt x="888" y="3255"/>
                  </a:cubicBezTo>
                  <a:cubicBezTo>
                    <a:pt x="888" y="1563"/>
                    <a:pt x="1809" y="293"/>
                    <a:pt x="3015" y="46"/>
                  </a:cubicBezTo>
                  <a:cubicBezTo>
                    <a:pt x="2872" y="14"/>
                    <a:pt x="2723" y="1"/>
                    <a:pt x="2574" y="1"/>
                  </a:cubicBezTo>
                  <a:close/>
                </a:path>
              </a:pathLst>
            </a:custGeom>
            <a:solidFill>
              <a:srgbClr val="0B2140">
                <a:alpha val="19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10480482" y="2546693"/>
              <a:ext cx="362189" cy="51750"/>
            </a:xfrm>
            <a:custGeom>
              <a:avLst/>
              <a:gdLst/>
              <a:ahLst/>
              <a:cxnLst/>
              <a:rect l="l" t="t" r="r" b="b"/>
              <a:pathLst>
                <a:path w="22690" h="3242" extrusionOk="0">
                  <a:moveTo>
                    <a:pt x="1621" y="0"/>
                  </a:moveTo>
                  <a:cubicBezTo>
                    <a:pt x="726" y="0"/>
                    <a:pt x="0" y="726"/>
                    <a:pt x="0" y="1621"/>
                  </a:cubicBezTo>
                  <a:cubicBezTo>
                    <a:pt x="0" y="2516"/>
                    <a:pt x="726" y="3242"/>
                    <a:pt x="1621" y="3242"/>
                  </a:cubicBezTo>
                  <a:lnTo>
                    <a:pt x="21069" y="3242"/>
                  </a:lnTo>
                  <a:cubicBezTo>
                    <a:pt x="21963" y="3242"/>
                    <a:pt x="22689" y="2516"/>
                    <a:pt x="22689" y="1621"/>
                  </a:cubicBezTo>
                  <a:cubicBezTo>
                    <a:pt x="22689" y="726"/>
                    <a:pt x="21963" y="0"/>
                    <a:pt x="210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10593688"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10632493"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10671297"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10710102"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10748907"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10787712"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10554883"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10516078" y="2562831"/>
              <a:ext cx="19458" cy="19474"/>
            </a:xfrm>
            <a:custGeom>
              <a:avLst/>
              <a:gdLst/>
              <a:ahLst/>
              <a:cxnLst/>
              <a:rect l="l" t="t" r="r" b="b"/>
              <a:pathLst>
                <a:path w="1219" h="1220" extrusionOk="0">
                  <a:moveTo>
                    <a:pt x="609" y="1"/>
                  </a:moveTo>
                  <a:cubicBezTo>
                    <a:pt x="272" y="1"/>
                    <a:pt x="0" y="273"/>
                    <a:pt x="0" y="610"/>
                  </a:cubicBezTo>
                  <a:cubicBezTo>
                    <a:pt x="0" y="947"/>
                    <a:pt x="272" y="1219"/>
                    <a:pt x="609" y="1219"/>
                  </a:cubicBezTo>
                  <a:cubicBezTo>
                    <a:pt x="947" y="1219"/>
                    <a:pt x="1219" y="947"/>
                    <a:pt x="1219" y="610"/>
                  </a:cubicBezTo>
                  <a:cubicBezTo>
                    <a:pt x="1219" y="273"/>
                    <a:pt x="947" y="1"/>
                    <a:pt x="6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10480482" y="2617886"/>
              <a:ext cx="310455" cy="51750"/>
            </a:xfrm>
            <a:custGeom>
              <a:avLst/>
              <a:gdLst/>
              <a:ahLst/>
              <a:cxnLst/>
              <a:rect l="l" t="t" r="r" b="b"/>
              <a:pathLst>
                <a:path w="19449" h="3242" extrusionOk="0">
                  <a:moveTo>
                    <a:pt x="1621" y="0"/>
                  </a:moveTo>
                  <a:cubicBezTo>
                    <a:pt x="726" y="0"/>
                    <a:pt x="0" y="720"/>
                    <a:pt x="0" y="1621"/>
                  </a:cubicBezTo>
                  <a:cubicBezTo>
                    <a:pt x="0" y="2516"/>
                    <a:pt x="726" y="3242"/>
                    <a:pt x="1621" y="3242"/>
                  </a:cubicBezTo>
                  <a:lnTo>
                    <a:pt x="19448" y="3242"/>
                  </a:lnTo>
                  <a:lnTo>
                    <a:pt x="19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10765045" y="2617886"/>
              <a:ext cx="77626" cy="51750"/>
            </a:xfrm>
            <a:custGeom>
              <a:avLst/>
              <a:gdLst/>
              <a:ahLst/>
              <a:cxnLst/>
              <a:rect l="l" t="t" r="r" b="b"/>
              <a:pathLst>
                <a:path w="4863" h="3242" extrusionOk="0">
                  <a:moveTo>
                    <a:pt x="1621" y="0"/>
                  </a:moveTo>
                  <a:cubicBezTo>
                    <a:pt x="726" y="0"/>
                    <a:pt x="0" y="720"/>
                    <a:pt x="0" y="1621"/>
                  </a:cubicBezTo>
                  <a:cubicBezTo>
                    <a:pt x="0" y="2516"/>
                    <a:pt x="726" y="3242"/>
                    <a:pt x="1621" y="3242"/>
                  </a:cubicBezTo>
                  <a:lnTo>
                    <a:pt x="3242" y="3242"/>
                  </a:lnTo>
                  <a:cubicBezTo>
                    <a:pt x="4136" y="3242"/>
                    <a:pt x="4862" y="2516"/>
                    <a:pt x="4862" y="1621"/>
                  </a:cubicBezTo>
                  <a:cubicBezTo>
                    <a:pt x="4862" y="720"/>
                    <a:pt x="4136" y="0"/>
                    <a:pt x="32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10600200"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10639005"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10677810"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10716615"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10561396"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10522591" y="2634024"/>
              <a:ext cx="19474" cy="19363"/>
            </a:xfrm>
            <a:custGeom>
              <a:avLst/>
              <a:gdLst/>
              <a:ahLst/>
              <a:cxnLst/>
              <a:rect l="l" t="t" r="r" b="b"/>
              <a:pathLst>
                <a:path w="1220" h="1213" extrusionOk="0">
                  <a:moveTo>
                    <a:pt x="610" y="1"/>
                  </a:moveTo>
                  <a:cubicBezTo>
                    <a:pt x="273" y="1"/>
                    <a:pt x="0" y="273"/>
                    <a:pt x="0" y="610"/>
                  </a:cubicBezTo>
                  <a:cubicBezTo>
                    <a:pt x="0" y="941"/>
                    <a:pt x="273" y="1213"/>
                    <a:pt x="610" y="1213"/>
                  </a:cubicBezTo>
                  <a:cubicBezTo>
                    <a:pt x="947" y="1213"/>
                    <a:pt x="1219" y="941"/>
                    <a:pt x="1219" y="610"/>
                  </a:cubicBez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10795150" y="2632970"/>
              <a:ext cx="17814" cy="21470"/>
            </a:xfrm>
            <a:custGeom>
              <a:avLst/>
              <a:gdLst/>
              <a:ahLst/>
              <a:cxnLst/>
              <a:rect l="l" t="t" r="r" b="b"/>
              <a:pathLst>
                <a:path w="1116" h="1345" extrusionOk="0">
                  <a:moveTo>
                    <a:pt x="166" y="1"/>
                  </a:moveTo>
                  <a:cubicBezTo>
                    <a:pt x="82" y="1"/>
                    <a:pt x="1" y="68"/>
                    <a:pt x="1" y="164"/>
                  </a:cubicBezTo>
                  <a:lnTo>
                    <a:pt x="1" y="1182"/>
                  </a:lnTo>
                  <a:cubicBezTo>
                    <a:pt x="1" y="1277"/>
                    <a:pt x="82" y="1345"/>
                    <a:pt x="166" y="1345"/>
                  </a:cubicBezTo>
                  <a:cubicBezTo>
                    <a:pt x="196" y="1345"/>
                    <a:pt x="227" y="1336"/>
                    <a:pt x="254" y="1318"/>
                  </a:cubicBezTo>
                  <a:lnTo>
                    <a:pt x="1019" y="806"/>
                  </a:lnTo>
                  <a:cubicBezTo>
                    <a:pt x="1116" y="741"/>
                    <a:pt x="1116" y="605"/>
                    <a:pt x="1019" y="540"/>
                  </a:cubicBezTo>
                  <a:lnTo>
                    <a:pt x="254" y="28"/>
                  </a:lnTo>
                  <a:cubicBezTo>
                    <a:pt x="227" y="9"/>
                    <a:pt x="196" y="1"/>
                    <a:pt x="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53"/>
          <p:cNvGrpSpPr/>
          <p:nvPr/>
        </p:nvGrpSpPr>
        <p:grpSpPr>
          <a:xfrm>
            <a:off x="2006381" y="2132607"/>
            <a:ext cx="662396" cy="662284"/>
            <a:chOff x="9548431" y="2087244"/>
            <a:chExt cx="662396" cy="662284"/>
          </a:xfrm>
        </p:grpSpPr>
        <p:sp>
          <p:nvSpPr>
            <p:cNvPr id="2128" name="Google Shape;2128;p53"/>
            <p:cNvSpPr/>
            <p:nvPr/>
          </p:nvSpPr>
          <p:spPr>
            <a:xfrm>
              <a:off x="9548431" y="2087244"/>
              <a:ext cx="662396" cy="662284"/>
            </a:xfrm>
            <a:custGeom>
              <a:avLst/>
              <a:gdLst/>
              <a:ahLst/>
              <a:cxnLst/>
              <a:rect l="l" t="t" r="r" b="b"/>
              <a:pathLst>
                <a:path w="41497" h="41490" extrusionOk="0">
                  <a:moveTo>
                    <a:pt x="20752" y="0"/>
                  </a:moveTo>
                  <a:cubicBezTo>
                    <a:pt x="9297" y="0"/>
                    <a:pt x="7" y="9290"/>
                    <a:pt x="7" y="20745"/>
                  </a:cubicBezTo>
                  <a:cubicBezTo>
                    <a:pt x="1" y="25127"/>
                    <a:pt x="1388" y="29399"/>
                    <a:pt x="3974" y="32945"/>
                  </a:cubicBezTo>
                  <a:lnTo>
                    <a:pt x="8558" y="37528"/>
                  </a:lnTo>
                  <a:cubicBezTo>
                    <a:pt x="12089" y="40102"/>
                    <a:pt x="16349" y="41489"/>
                    <a:pt x="20721" y="41489"/>
                  </a:cubicBezTo>
                  <a:cubicBezTo>
                    <a:pt x="20731" y="41489"/>
                    <a:pt x="20741" y="41489"/>
                    <a:pt x="20752" y="41489"/>
                  </a:cubicBezTo>
                  <a:cubicBezTo>
                    <a:pt x="32206" y="41489"/>
                    <a:pt x="41496" y="32200"/>
                    <a:pt x="41496" y="20745"/>
                  </a:cubicBezTo>
                  <a:cubicBezTo>
                    <a:pt x="41496" y="9290"/>
                    <a:pt x="32206" y="0"/>
                    <a:pt x="20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9680266" y="2485844"/>
              <a:ext cx="131946" cy="131850"/>
            </a:xfrm>
            <a:custGeom>
              <a:avLst/>
              <a:gdLst/>
              <a:ahLst/>
              <a:cxnLst/>
              <a:rect l="l" t="t" r="r" b="b"/>
              <a:pathLst>
                <a:path w="8266" h="8260" extrusionOk="0">
                  <a:moveTo>
                    <a:pt x="4824" y="0"/>
                  </a:moveTo>
                  <a:lnTo>
                    <a:pt x="0" y="4824"/>
                  </a:lnTo>
                  <a:lnTo>
                    <a:pt x="3436" y="8259"/>
                  </a:lnTo>
                  <a:lnTo>
                    <a:pt x="8266" y="3436"/>
                  </a:lnTo>
                  <a:lnTo>
                    <a:pt x="48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9611866" y="2556861"/>
              <a:ext cx="130717" cy="129440"/>
            </a:xfrm>
            <a:custGeom>
              <a:avLst/>
              <a:gdLst/>
              <a:ahLst/>
              <a:cxnLst/>
              <a:rect l="l" t="t" r="r" b="b"/>
              <a:pathLst>
                <a:path w="8189" h="8109" extrusionOk="0">
                  <a:moveTo>
                    <a:pt x="3861" y="0"/>
                  </a:moveTo>
                  <a:cubicBezTo>
                    <a:pt x="3653" y="0"/>
                    <a:pt x="3446" y="80"/>
                    <a:pt x="3287" y="238"/>
                  </a:cubicBezTo>
                  <a:lnTo>
                    <a:pt x="0" y="3525"/>
                  </a:lnTo>
                  <a:cubicBezTo>
                    <a:pt x="1277" y="5282"/>
                    <a:pt x="2827" y="6825"/>
                    <a:pt x="4584" y="8108"/>
                  </a:cubicBezTo>
                  <a:lnTo>
                    <a:pt x="7870" y="4822"/>
                  </a:lnTo>
                  <a:cubicBezTo>
                    <a:pt x="8188" y="4504"/>
                    <a:pt x="8188" y="3992"/>
                    <a:pt x="7870" y="3674"/>
                  </a:cubicBezTo>
                  <a:lnTo>
                    <a:pt x="4435" y="238"/>
                  </a:lnTo>
                  <a:cubicBezTo>
                    <a:pt x="4276" y="80"/>
                    <a:pt x="4068" y="0"/>
                    <a:pt x="38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9611866" y="2556861"/>
              <a:ext cx="107316" cy="95695"/>
            </a:xfrm>
            <a:custGeom>
              <a:avLst/>
              <a:gdLst/>
              <a:ahLst/>
              <a:cxnLst/>
              <a:rect l="l" t="t" r="r" b="b"/>
              <a:pathLst>
                <a:path w="6723" h="5995" extrusionOk="0">
                  <a:moveTo>
                    <a:pt x="3861" y="0"/>
                  </a:moveTo>
                  <a:cubicBezTo>
                    <a:pt x="3653" y="0"/>
                    <a:pt x="3446" y="80"/>
                    <a:pt x="3287" y="238"/>
                  </a:cubicBezTo>
                  <a:lnTo>
                    <a:pt x="0" y="3525"/>
                  </a:lnTo>
                  <a:cubicBezTo>
                    <a:pt x="636" y="4400"/>
                    <a:pt x="1342" y="5224"/>
                    <a:pt x="2114" y="5995"/>
                  </a:cubicBezTo>
                  <a:lnTo>
                    <a:pt x="5582" y="2520"/>
                  </a:lnTo>
                  <a:cubicBezTo>
                    <a:pt x="5737" y="2366"/>
                    <a:pt x="5941" y="2288"/>
                    <a:pt x="6147" y="2288"/>
                  </a:cubicBezTo>
                  <a:cubicBezTo>
                    <a:pt x="6355" y="2288"/>
                    <a:pt x="6563" y="2367"/>
                    <a:pt x="6723" y="2527"/>
                  </a:cubicBezTo>
                  <a:lnTo>
                    <a:pt x="4435" y="238"/>
                  </a:lnTo>
                  <a:cubicBezTo>
                    <a:pt x="4276" y="80"/>
                    <a:pt x="4068" y="0"/>
                    <a:pt x="38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9667543" y="2087244"/>
              <a:ext cx="543284" cy="543284"/>
            </a:xfrm>
            <a:custGeom>
              <a:avLst/>
              <a:gdLst/>
              <a:ahLst/>
              <a:cxnLst/>
              <a:rect l="l" t="t" r="r" b="b"/>
              <a:pathLst>
                <a:path w="34035" h="34035" extrusionOk="0">
                  <a:moveTo>
                    <a:pt x="17017" y="0"/>
                  </a:moveTo>
                  <a:cubicBezTo>
                    <a:pt x="7617" y="0"/>
                    <a:pt x="0" y="7624"/>
                    <a:pt x="0" y="17017"/>
                  </a:cubicBezTo>
                  <a:cubicBezTo>
                    <a:pt x="0" y="26417"/>
                    <a:pt x="7617" y="34034"/>
                    <a:pt x="17017" y="34034"/>
                  </a:cubicBezTo>
                  <a:cubicBezTo>
                    <a:pt x="26417" y="34034"/>
                    <a:pt x="34034" y="26417"/>
                    <a:pt x="34034" y="17017"/>
                  </a:cubicBezTo>
                  <a:cubicBezTo>
                    <a:pt x="34034" y="7624"/>
                    <a:pt x="26417" y="0"/>
                    <a:pt x="17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9667543" y="2087244"/>
              <a:ext cx="271650" cy="543284"/>
            </a:xfrm>
            <a:custGeom>
              <a:avLst/>
              <a:gdLst/>
              <a:ahLst/>
              <a:cxnLst/>
              <a:rect l="l" t="t" r="r" b="b"/>
              <a:pathLst>
                <a:path w="17018" h="34035" extrusionOk="0">
                  <a:moveTo>
                    <a:pt x="17017" y="0"/>
                  </a:moveTo>
                  <a:cubicBezTo>
                    <a:pt x="7617" y="0"/>
                    <a:pt x="0" y="7617"/>
                    <a:pt x="0" y="17017"/>
                  </a:cubicBezTo>
                  <a:cubicBezTo>
                    <a:pt x="0" y="26417"/>
                    <a:pt x="7617" y="34034"/>
                    <a:pt x="17017" y="34034"/>
                  </a:cubicBezTo>
                  <a:cubicBezTo>
                    <a:pt x="16123" y="34034"/>
                    <a:pt x="15396" y="33308"/>
                    <a:pt x="15396" y="32414"/>
                  </a:cubicBezTo>
                  <a:cubicBezTo>
                    <a:pt x="15396" y="31519"/>
                    <a:pt x="16123" y="30793"/>
                    <a:pt x="17017" y="30793"/>
                  </a:cubicBezTo>
                  <a:lnTo>
                    <a:pt x="17017" y="3242"/>
                  </a:lnTo>
                  <a:cubicBezTo>
                    <a:pt x="16123" y="3242"/>
                    <a:pt x="15396" y="2516"/>
                    <a:pt x="15396" y="1621"/>
                  </a:cubicBezTo>
                  <a:cubicBezTo>
                    <a:pt x="15396" y="726"/>
                    <a:pt x="16123" y="0"/>
                    <a:pt x="17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9719278" y="2138979"/>
              <a:ext cx="439799" cy="439799"/>
            </a:xfrm>
            <a:custGeom>
              <a:avLst/>
              <a:gdLst/>
              <a:ahLst/>
              <a:cxnLst/>
              <a:rect l="l" t="t" r="r" b="b"/>
              <a:pathLst>
                <a:path w="27552" h="27552" extrusionOk="0">
                  <a:moveTo>
                    <a:pt x="13776" y="1"/>
                  </a:moveTo>
                  <a:cubicBezTo>
                    <a:pt x="6165" y="1"/>
                    <a:pt x="0" y="6172"/>
                    <a:pt x="0" y="13776"/>
                  </a:cubicBezTo>
                  <a:cubicBezTo>
                    <a:pt x="0" y="21387"/>
                    <a:pt x="6165" y="27552"/>
                    <a:pt x="13776" y="27552"/>
                  </a:cubicBezTo>
                  <a:cubicBezTo>
                    <a:pt x="21387" y="27552"/>
                    <a:pt x="27552" y="21387"/>
                    <a:pt x="27552" y="13776"/>
                  </a:cubicBezTo>
                  <a:cubicBezTo>
                    <a:pt x="27552" y="6172"/>
                    <a:pt x="21387" y="1"/>
                    <a:pt x="13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9741322" y="2363842"/>
              <a:ext cx="64999" cy="19474"/>
            </a:xfrm>
            <a:custGeom>
              <a:avLst/>
              <a:gdLst/>
              <a:ahLst/>
              <a:cxnLst/>
              <a:rect l="l" t="t" r="r" b="b"/>
              <a:pathLst>
                <a:path w="4072" h="1220" extrusionOk="0">
                  <a:moveTo>
                    <a:pt x="603" y="0"/>
                  </a:moveTo>
                  <a:cubicBezTo>
                    <a:pt x="266" y="0"/>
                    <a:pt x="0" y="273"/>
                    <a:pt x="0" y="610"/>
                  </a:cubicBezTo>
                  <a:cubicBezTo>
                    <a:pt x="0" y="947"/>
                    <a:pt x="266" y="1219"/>
                    <a:pt x="603" y="1219"/>
                  </a:cubicBezTo>
                  <a:lnTo>
                    <a:pt x="3462" y="1219"/>
                  </a:lnTo>
                  <a:cubicBezTo>
                    <a:pt x="3799" y="1219"/>
                    <a:pt x="4071" y="947"/>
                    <a:pt x="4071" y="610"/>
                  </a:cubicBezTo>
                  <a:cubicBezTo>
                    <a:pt x="4071" y="273"/>
                    <a:pt x="3799" y="0"/>
                    <a:pt x="34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9768746" y="2286440"/>
              <a:ext cx="131435" cy="19474"/>
            </a:xfrm>
            <a:custGeom>
              <a:avLst/>
              <a:gdLst/>
              <a:ahLst/>
              <a:cxnLst/>
              <a:rect l="l" t="t" r="r" b="b"/>
              <a:pathLst>
                <a:path w="8234" h="1220" extrusionOk="0">
                  <a:moveTo>
                    <a:pt x="603" y="0"/>
                  </a:moveTo>
                  <a:cubicBezTo>
                    <a:pt x="272" y="0"/>
                    <a:pt x="0" y="273"/>
                    <a:pt x="0" y="610"/>
                  </a:cubicBezTo>
                  <a:cubicBezTo>
                    <a:pt x="0" y="947"/>
                    <a:pt x="272" y="1219"/>
                    <a:pt x="603" y="1219"/>
                  </a:cubicBezTo>
                  <a:lnTo>
                    <a:pt x="7624" y="1219"/>
                  </a:lnTo>
                  <a:cubicBezTo>
                    <a:pt x="7961" y="1219"/>
                    <a:pt x="8233" y="947"/>
                    <a:pt x="8233" y="610"/>
                  </a:cubicBezTo>
                  <a:cubicBezTo>
                    <a:pt x="8233" y="273"/>
                    <a:pt x="7961" y="0"/>
                    <a:pt x="7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9932026" y="2183897"/>
              <a:ext cx="113334" cy="19363"/>
            </a:xfrm>
            <a:custGeom>
              <a:avLst/>
              <a:gdLst/>
              <a:ahLst/>
              <a:cxnLst/>
              <a:rect l="l" t="t" r="r" b="b"/>
              <a:pathLst>
                <a:path w="7100" h="1213" extrusionOk="0">
                  <a:moveTo>
                    <a:pt x="610" y="0"/>
                  </a:moveTo>
                  <a:cubicBezTo>
                    <a:pt x="273" y="0"/>
                    <a:pt x="1" y="266"/>
                    <a:pt x="1" y="603"/>
                  </a:cubicBezTo>
                  <a:cubicBezTo>
                    <a:pt x="1" y="940"/>
                    <a:pt x="273" y="1212"/>
                    <a:pt x="610" y="1212"/>
                  </a:cubicBezTo>
                  <a:lnTo>
                    <a:pt x="6496" y="1212"/>
                  </a:lnTo>
                  <a:cubicBezTo>
                    <a:pt x="6834" y="1212"/>
                    <a:pt x="7099" y="940"/>
                    <a:pt x="7099" y="603"/>
                  </a:cubicBezTo>
                  <a:cubicBezTo>
                    <a:pt x="7099" y="266"/>
                    <a:pt x="6834" y="0"/>
                    <a:pt x="64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10013371" y="2416104"/>
              <a:ext cx="102671" cy="19458"/>
            </a:xfrm>
            <a:custGeom>
              <a:avLst/>
              <a:gdLst/>
              <a:ahLst/>
              <a:cxnLst/>
              <a:rect l="l" t="t" r="r" b="b"/>
              <a:pathLst>
                <a:path w="6432" h="1219" extrusionOk="0">
                  <a:moveTo>
                    <a:pt x="610" y="0"/>
                  </a:moveTo>
                  <a:cubicBezTo>
                    <a:pt x="272" y="0"/>
                    <a:pt x="0" y="272"/>
                    <a:pt x="0" y="610"/>
                  </a:cubicBezTo>
                  <a:cubicBezTo>
                    <a:pt x="0" y="947"/>
                    <a:pt x="272" y="1219"/>
                    <a:pt x="610" y="1219"/>
                  </a:cubicBezTo>
                  <a:lnTo>
                    <a:pt x="5822" y="1219"/>
                  </a:lnTo>
                  <a:cubicBezTo>
                    <a:pt x="6159" y="1219"/>
                    <a:pt x="6431" y="947"/>
                    <a:pt x="6431" y="610"/>
                  </a:cubicBezTo>
                  <a:cubicBezTo>
                    <a:pt x="6431" y="272"/>
                    <a:pt x="6159" y="0"/>
                    <a:pt x="5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9853491" y="2219062"/>
              <a:ext cx="33745" cy="30871"/>
            </a:xfrm>
            <a:custGeom>
              <a:avLst/>
              <a:gdLst/>
              <a:ahLst/>
              <a:cxnLst/>
              <a:rect l="l" t="t" r="r" b="b"/>
              <a:pathLst>
                <a:path w="2114" h="1934" extrusionOk="0">
                  <a:moveTo>
                    <a:pt x="683" y="1"/>
                  </a:moveTo>
                  <a:cubicBezTo>
                    <a:pt x="539" y="1"/>
                    <a:pt x="396" y="52"/>
                    <a:pt x="279" y="157"/>
                  </a:cubicBezTo>
                  <a:cubicBezTo>
                    <a:pt x="20" y="384"/>
                    <a:pt x="0" y="786"/>
                    <a:pt x="247" y="1032"/>
                  </a:cubicBezTo>
                  <a:lnTo>
                    <a:pt x="863" y="1732"/>
                  </a:lnTo>
                  <a:cubicBezTo>
                    <a:pt x="979" y="1862"/>
                    <a:pt x="1141" y="1933"/>
                    <a:pt x="1316" y="1933"/>
                  </a:cubicBezTo>
                  <a:cubicBezTo>
                    <a:pt x="1842" y="1933"/>
                    <a:pt x="2114" y="1317"/>
                    <a:pt x="1770" y="922"/>
                  </a:cubicBezTo>
                  <a:lnTo>
                    <a:pt x="1154" y="228"/>
                  </a:lnTo>
                  <a:cubicBezTo>
                    <a:pt x="1033" y="78"/>
                    <a:pt x="858" y="1"/>
                    <a:pt x="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9864776" y="2230555"/>
              <a:ext cx="19458" cy="56316"/>
            </a:xfrm>
            <a:custGeom>
              <a:avLst/>
              <a:gdLst/>
              <a:ahLst/>
              <a:cxnLst/>
              <a:rect l="l" t="t" r="r" b="b"/>
              <a:pathLst>
                <a:path w="1219" h="3528" extrusionOk="0">
                  <a:moveTo>
                    <a:pt x="609" y="1"/>
                  </a:moveTo>
                  <a:cubicBezTo>
                    <a:pt x="272" y="1"/>
                    <a:pt x="0" y="273"/>
                    <a:pt x="0" y="610"/>
                  </a:cubicBezTo>
                  <a:lnTo>
                    <a:pt x="0" y="2918"/>
                  </a:lnTo>
                  <a:cubicBezTo>
                    <a:pt x="0" y="3255"/>
                    <a:pt x="272" y="3527"/>
                    <a:pt x="609" y="3527"/>
                  </a:cubicBezTo>
                  <a:cubicBezTo>
                    <a:pt x="947" y="3527"/>
                    <a:pt x="1219" y="3255"/>
                    <a:pt x="1219" y="2918"/>
                  </a:cubicBezTo>
                  <a:lnTo>
                    <a:pt x="1219" y="610"/>
                  </a:lnTo>
                  <a:cubicBezTo>
                    <a:pt x="1219" y="273"/>
                    <a:pt x="947" y="1"/>
                    <a:pt x="6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9862797" y="2267141"/>
              <a:ext cx="89837" cy="56571"/>
            </a:xfrm>
            <a:custGeom>
              <a:avLst/>
              <a:gdLst/>
              <a:ahLst/>
              <a:cxnLst/>
              <a:rect l="l" t="t" r="r" b="b"/>
              <a:pathLst>
                <a:path w="5628" h="3544" extrusionOk="0">
                  <a:moveTo>
                    <a:pt x="702" y="0"/>
                  </a:moveTo>
                  <a:cubicBezTo>
                    <a:pt x="489" y="0"/>
                    <a:pt x="283" y="111"/>
                    <a:pt x="169" y="308"/>
                  </a:cubicBezTo>
                  <a:cubicBezTo>
                    <a:pt x="1" y="613"/>
                    <a:pt x="118" y="1002"/>
                    <a:pt x="435" y="1158"/>
                  </a:cubicBezTo>
                  <a:lnTo>
                    <a:pt x="4487" y="3459"/>
                  </a:lnTo>
                  <a:cubicBezTo>
                    <a:pt x="4578" y="3511"/>
                    <a:pt x="4681" y="3543"/>
                    <a:pt x="4785" y="3543"/>
                  </a:cubicBezTo>
                  <a:cubicBezTo>
                    <a:pt x="5407" y="3537"/>
                    <a:pt x="5628" y="2720"/>
                    <a:pt x="5090" y="2409"/>
                  </a:cubicBezTo>
                  <a:lnTo>
                    <a:pt x="1038" y="101"/>
                  </a:lnTo>
                  <a:cubicBezTo>
                    <a:pt x="933" y="33"/>
                    <a:pt x="817" y="0"/>
                    <a:pt x="7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9797095" y="2399072"/>
              <a:ext cx="38502" cy="26769"/>
            </a:xfrm>
            <a:custGeom>
              <a:avLst/>
              <a:gdLst/>
              <a:ahLst/>
              <a:cxnLst/>
              <a:rect l="l" t="t" r="r" b="b"/>
              <a:pathLst>
                <a:path w="2412" h="1677" extrusionOk="0">
                  <a:moveTo>
                    <a:pt x="1713" y="0"/>
                  </a:moveTo>
                  <a:cubicBezTo>
                    <a:pt x="1607" y="0"/>
                    <a:pt x="1499" y="29"/>
                    <a:pt x="1401" y="88"/>
                  </a:cubicBezTo>
                  <a:lnTo>
                    <a:pt x="564" y="536"/>
                  </a:lnTo>
                  <a:cubicBezTo>
                    <a:pt x="0" y="827"/>
                    <a:pt x="214" y="1677"/>
                    <a:pt x="850" y="1677"/>
                  </a:cubicBezTo>
                  <a:cubicBezTo>
                    <a:pt x="947" y="1677"/>
                    <a:pt x="1044" y="1651"/>
                    <a:pt x="1128" y="1605"/>
                  </a:cubicBezTo>
                  <a:lnTo>
                    <a:pt x="1965" y="1158"/>
                  </a:lnTo>
                  <a:cubicBezTo>
                    <a:pt x="2282" y="1015"/>
                    <a:pt x="2412" y="633"/>
                    <a:pt x="2250" y="322"/>
                  </a:cubicBezTo>
                  <a:cubicBezTo>
                    <a:pt x="2141" y="117"/>
                    <a:pt x="1930" y="0"/>
                    <a:pt x="17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9813137" y="2324223"/>
              <a:ext cx="49580" cy="94482"/>
            </a:xfrm>
            <a:custGeom>
              <a:avLst/>
              <a:gdLst/>
              <a:ahLst/>
              <a:cxnLst/>
              <a:rect l="l" t="t" r="r" b="b"/>
              <a:pathLst>
                <a:path w="3106" h="5919" extrusionOk="0">
                  <a:moveTo>
                    <a:pt x="2421" y="1"/>
                  </a:moveTo>
                  <a:cubicBezTo>
                    <a:pt x="2174" y="1"/>
                    <a:pt x="1945" y="154"/>
                    <a:pt x="1854" y="401"/>
                  </a:cubicBezTo>
                  <a:lnTo>
                    <a:pt x="117" y="5101"/>
                  </a:lnTo>
                  <a:cubicBezTo>
                    <a:pt x="0" y="5413"/>
                    <a:pt x="156" y="5763"/>
                    <a:pt x="473" y="5879"/>
                  </a:cubicBezTo>
                  <a:cubicBezTo>
                    <a:pt x="538" y="5905"/>
                    <a:pt x="610" y="5918"/>
                    <a:pt x="687" y="5918"/>
                  </a:cubicBezTo>
                  <a:cubicBezTo>
                    <a:pt x="940" y="5918"/>
                    <a:pt x="1167" y="5763"/>
                    <a:pt x="1251" y="5523"/>
                  </a:cubicBezTo>
                  <a:lnTo>
                    <a:pt x="2995" y="823"/>
                  </a:lnTo>
                  <a:cubicBezTo>
                    <a:pt x="3105" y="505"/>
                    <a:pt x="2950" y="155"/>
                    <a:pt x="2632" y="38"/>
                  </a:cubicBezTo>
                  <a:cubicBezTo>
                    <a:pt x="2562" y="13"/>
                    <a:pt x="2491" y="1"/>
                    <a:pt x="24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9841998" y="2324319"/>
              <a:ext cx="106917" cy="19363"/>
            </a:xfrm>
            <a:custGeom>
              <a:avLst/>
              <a:gdLst/>
              <a:ahLst/>
              <a:cxnLst/>
              <a:rect l="l" t="t" r="r" b="b"/>
              <a:pathLst>
                <a:path w="6698" h="1213" extrusionOk="0">
                  <a:moveTo>
                    <a:pt x="610" y="0"/>
                  </a:moveTo>
                  <a:cubicBezTo>
                    <a:pt x="273" y="0"/>
                    <a:pt x="1" y="266"/>
                    <a:pt x="1" y="603"/>
                  </a:cubicBezTo>
                  <a:cubicBezTo>
                    <a:pt x="1" y="940"/>
                    <a:pt x="273" y="1212"/>
                    <a:pt x="610" y="1212"/>
                  </a:cubicBezTo>
                  <a:lnTo>
                    <a:pt x="6088" y="1212"/>
                  </a:lnTo>
                  <a:cubicBezTo>
                    <a:pt x="6425" y="1212"/>
                    <a:pt x="6697" y="940"/>
                    <a:pt x="6697" y="603"/>
                  </a:cubicBezTo>
                  <a:cubicBezTo>
                    <a:pt x="6697" y="266"/>
                    <a:pt x="6425" y="0"/>
                    <a:pt x="6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9869421" y="2492165"/>
              <a:ext cx="36235" cy="32085"/>
            </a:xfrm>
            <a:custGeom>
              <a:avLst/>
              <a:gdLst/>
              <a:ahLst/>
              <a:cxnLst/>
              <a:rect l="l" t="t" r="r" b="b"/>
              <a:pathLst>
                <a:path w="2270" h="2010" extrusionOk="0">
                  <a:moveTo>
                    <a:pt x="1605" y="1"/>
                  </a:moveTo>
                  <a:cubicBezTo>
                    <a:pt x="1456" y="1"/>
                    <a:pt x="1308" y="54"/>
                    <a:pt x="1194" y="162"/>
                  </a:cubicBezTo>
                  <a:lnTo>
                    <a:pt x="383" y="972"/>
                  </a:lnTo>
                  <a:cubicBezTo>
                    <a:pt x="1" y="1355"/>
                    <a:pt x="267" y="2010"/>
                    <a:pt x="811" y="2010"/>
                  </a:cubicBezTo>
                  <a:cubicBezTo>
                    <a:pt x="973" y="2010"/>
                    <a:pt x="1122" y="1945"/>
                    <a:pt x="1239" y="1834"/>
                  </a:cubicBezTo>
                  <a:lnTo>
                    <a:pt x="2049" y="1024"/>
                  </a:lnTo>
                  <a:cubicBezTo>
                    <a:pt x="2270" y="784"/>
                    <a:pt x="2263" y="408"/>
                    <a:pt x="2036" y="175"/>
                  </a:cubicBezTo>
                  <a:cubicBezTo>
                    <a:pt x="1917" y="59"/>
                    <a:pt x="1761" y="1"/>
                    <a:pt x="16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9845206" y="2411203"/>
              <a:ext cx="61903" cy="100117"/>
            </a:xfrm>
            <a:custGeom>
              <a:avLst/>
              <a:gdLst/>
              <a:ahLst/>
              <a:cxnLst/>
              <a:rect l="l" t="t" r="r" b="b"/>
              <a:pathLst>
                <a:path w="3878" h="6272" extrusionOk="0">
                  <a:moveTo>
                    <a:pt x="696" y="0"/>
                  </a:moveTo>
                  <a:cubicBezTo>
                    <a:pt x="608" y="0"/>
                    <a:pt x="519" y="20"/>
                    <a:pt x="435" y="61"/>
                  </a:cubicBezTo>
                  <a:cubicBezTo>
                    <a:pt x="130" y="210"/>
                    <a:pt x="1" y="579"/>
                    <a:pt x="156" y="884"/>
                  </a:cubicBezTo>
                  <a:lnTo>
                    <a:pt x="2587" y="5928"/>
                  </a:lnTo>
                  <a:cubicBezTo>
                    <a:pt x="2691" y="6142"/>
                    <a:pt x="2905" y="6271"/>
                    <a:pt x="3138" y="6271"/>
                  </a:cubicBezTo>
                  <a:cubicBezTo>
                    <a:pt x="3586" y="6271"/>
                    <a:pt x="3877" y="5804"/>
                    <a:pt x="3683" y="5403"/>
                  </a:cubicBezTo>
                  <a:lnTo>
                    <a:pt x="1252" y="359"/>
                  </a:lnTo>
                  <a:cubicBezTo>
                    <a:pt x="1149" y="134"/>
                    <a:pt x="927" y="0"/>
                    <a:pt x="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9843450" y="2336227"/>
              <a:ext cx="101218" cy="94578"/>
            </a:xfrm>
            <a:custGeom>
              <a:avLst/>
              <a:gdLst/>
              <a:ahLst/>
              <a:cxnLst/>
              <a:rect l="l" t="t" r="r" b="b"/>
              <a:pathLst>
                <a:path w="6341" h="5925" extrusionOk="0">
                  <a:moveTo>
                    <a:pt x="5672" y="0"/>
                  </a:moveTo>
                  <a:cubicBezTo>
                    <a:pt x="5523" y="0"/>
                    <a:pt x="5374" y="55"/>
                    <a:pt x="5258" y="168"/>
                  </a:cubicBezTo>
                  <a:lnTo>
                    <a:pt x="396" y="4881"/>
                  </a:lnTo>
                  <a:cubicBezTo>
                    <a:pt x="1" y="5263"/>
                    <a:pt x="266" y="5925"/>
                    <a:pt x="817" y="5925"/>
                  </a:cubicBezTo>
                  <a:cubicBezTo>
                    <a:pt x="973" y="5925"/>
                    <a:pt x="1129" y="5866"/>
                    <a:pt x="1239" y="5756"/>
                  </a:cubicBezTo>
                  <a:lnTo>
                    <a:pt x="6101" y="1043"/>
                  </a:lnTo>
                  <a:cubicBezTo>
                    <a:pt x="6341" y="803"/>
                    <a:pt x="6341" y="427"/>
                    <a:pt x="6114" y="188"/>
                  </a:cubicBezTo>
                  <a:cubicBezTo>
                    <a:pt x="5993" y="64"/>
                    <a:pt x="5833" y="0"/>
                    <a:pt x="56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9900580" y="2193522"/>
              <a:ext cx="19363" cy="40880"/>
            </a:xfrm>
            <a:custGeom>
              <a:avLst/>
              <a:gdLst/>
              <a:ahLst/>
              <a:cxnLst/>
              <a:rect l="l" t="t" r="r" b="b"/>
              <a:pathLst>
                <a:path w="1213" h="2561" extrusionOk="0">
                  <a:moveTo>
                    <a:pt x="609" y="0"/>
                  </a:moveTo>
                  <a:cubicBezTo>
                    <a:pt x="272" y="0"/>
                    <a:pt x="0" y="272"/>
                    <a:pt x="0" y="609"/>
                  </a:cubicBezTo>
                  <a:lnTo>
                    <a:pt x="0" y="1951"/>
                  </a:lnTo>
                  <a:cubicBezTo>
                    <a:pt x="0" y="2288"/>
                    <a:pt x="272" y="2561"/>
                    <a:pt x="609" y="2561"/>
                  </a:cubicBezTo>
                  <a:cubicBezTo>
                    <a:pt x="940" y="2561"/>
                    <a:pt x="1212" y="2288"/>
                    <a:pt x="1212" y="1951"/>
                  </a:cubicBezTo>
                  <a:lnTo>
                    <a:pt x="1212" y="609"/>
                  </a:lnTo>
                  <a:cubicBezTo>
                    <a:pt x="1212" y="272"/>
                    <a:pt x="940" y="0"/>
                    <a:pt x="6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9899335" y="2214992"/>
              <a:ext cx="53059" cy="42795"/>
            </a:xfrm>
            <a:custGeom>
              <a:avLst/>
              <a:gdLst/>
              <a:ahLst/>
              <a:cxnLst/>
              <a:rect l="l" t="t" r="r" b="b"/>
              <a:pathLst>
                <a:path w="3324" h="2681" extrusionOk="0">
                  <a:moveTo>
                    <a:pt x="687" y="0"/>
                  </a:moveTo>
                  <a:cubicBezTo>
                    <a:pt x="509" y="0"/>
                    <a:pt x="332" y="76"/>
                    <a:pt x="214" y="224"/>
                  </a:cubicBezTo>
                  <a:cubicBezTo>
                    <a:pt x="0" y="483"/>
                    <a:pt x="39" y="866"/>
                    <a:pt x="305" y="1080"/>
                  </a:cubicBezTo>
                  <a:lnTo>
                    <a:pt x="2114" y="2545"/>
                  </a:lnTo>
                  <a:cubicBezTo>
                    <a:pt x="2224" y="2635"/>
                    <a:pt x="2360" y="2681"/>
                    <a:pt x="2496" y="2681"/>
                  </a:cubicBezTo>
                  <a:cubicBezTo>
                    <a:pt x="2499" y="2681"/>
                    <a:pt x="2501" y="2681"/>
                    <a:pt x="2504" y="2681"/>
                  </a:cubicBezTo>
                  <a:cubicBezTo>
                    <a:pt x="3069" y="2681"/>
                    <a:pt x="3324" y="1960"/>
                    <a:pt x="2879" y="1605"/>
                  </a:cubicBezTo>
                  <a:lnTo>
                    <a:pt x="1070" y="133"/>
                  </a:lnTo>
                  <a:cubicBezTo>
                    <a:pt x="958" y="44"/>
                    <a:pt x="822" y="0"/>
                    <a:pt x="6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9991008" y="2219302"/>
              <a:ext cx="33649" cy="30632"/>
            </a:xfrm>
            <a:custGeom>
              <a:avLst/>
              <a:gdLst/>
              <a:ahLst/>
              <a:cxnLst/>
              <a:rect l="l" t="t" r="r" b="b"/>
              <a:pathLst>
                <a:path w="2108" h="1919" extrusionOk="0">
                  <a:moveTo>
                    <a:pt x="1426" y="0"/>
                  </a:moveTo>
                  <a:cubicBezTo>
                    <a:pt x="1256" y="0"/>
                    <a:pt x="1087" y="72"/>
                    <a:pt x="967" y="213"/>
                  </a:cubicBezTo>
                  <a:lnTo>
                    <a:pt x="351" y="907"/>
                  </a:lnTo>
                  <a:cubicBezTo>
                    <a:pt x="1" y="1302"/>
                    <a:pt x="280" y="1918"/>
                    <a:pt x="805" y="1918"/>
                  </a:cubicBezTo>
                  <a:cubicBezTo>
                    <a:pt x="980" y="1918"/>
                    <a:pt x="1142" y="1847"/>
                    <a:pt x="1259" y="1717"/>
                  </a:cubicBezTo>
                  <a:lnTo>
                    <a:pt x="1874" y="1017"/>
                  </a:lnTo>
                  <a:cubicBezTo>
                    <a:pt x="2108" y="764"/>
                    <a:pt x="2082" y="375"/>
                    <a:pt x="1829" y="155"/>
                  </a:cubicBezTo>
                  <a:cubicBezTo>
                    <a:pt x="1714" y="51"/>
                    <a:pt x="1570" y="0"/>
                    <a:pt x="1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9994120" y="2230555"/>
              <a:ext cx="19474" cy="56316"/>
            </a:xfrm>
            <a:custGeom>
              <a:avLst/>
              <a:gdLst/>
              <a:ahLst/>
              <a:cxnLst/>
              <a:rect l="l" t="t" r="r" b="b"/>
              <a:pathLst>
                <a:path w="1220" h="3528" extrusionOk="0">
                  <a:moveTo>
                    <a:pt x="610" y="1"/>
                  </a:moveTo>
                  <a:cubicBezTo>
                    <a:pt x="273" y="1"/>
                    <a:pt x="0" y="273"/>
                    <a:pt x="0" y="610"/>
                  </a:cubicBezTo>
                  <a:lnTo>
                    <a:pt x="0" y="2918"/>
                  </a:lnTo>
                  <a:cubicBezTo>
                    <a:pt x="0" y="3255"/>
                    <a:pt x="273" y="3527"/>
                    <a:pt x="610" y="3527"/>
                  </a:cubicBezTo>
                  <a:cubicBezTo>
                    <a:pt x="947" y="3527"/>
                    <a:pt x="1219" y="3255"/>
                    <a:pt x="1219" y="2918"/>
                  </a:cubicBezTo>
                  <a:lnTo>
                    <a:pt x="1219" y="610"/>
                  </a:lnTo>
                  <a:cubicBezTo>
                    <a:pt x="1219" y="273"/>
                    <a:pt x="947" y="1"/>
                    <a:pt x="6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9925721" y="2267748"/>
              <a:ext cx="88592" cy="55965"/>
            </a:xfrm>
            <a:custGeom>
              <a:avLst/>
              <a:gdLst/>
              <a:ahLst/>
              <a:cxnLst/>
              <a:rect l="l" t="t" r="r" b="b"/>
              <a:pathLst>
                <a:path w="5550" h="3506" extrusionOk="0">
                  <a:moveTo>
                    <a:pt x="4861" y="1"/>
                  </a:moveTo>
                  <a:cubicBezTo>
                    <a:pt x="4772" y="1"/>
                    <a:pt x="4681" y="21"/>
                    <a:pt x="4597" y="63"/>
                  </a:cubicBezTo>
                  <a:lnTo>
                    <a:pt x="538" y="2371"/>
                  </a:lnTo>
                  <a:cubicBezTo>
                    <a:pt x="0" y="2682"/>
                    <a:pt x="221" y="3499"/>
                    <a:pt x="843" y="3505"/>
                  </a:cubicBezTo>
                  <a:cubicBezTo>
                    <a:pt x="947" y="3505"/>
                    <a:pt x="1051" y="3473"/>
                    <a:pt x="1141" y="3421"/>
                  </a:cubicBezTo>
                  <a:lnTo>
                    <a:pt x="5193" y="1120"/>
                  </a:lnTo>
                  <a:cubicBezTo>
                    <a:pt x="5459" y="938"/>
                    <a:pt x="5550" y="588"/>
                    <a:pt x="5387" y="309"/>
                  </a:cubicBezTo>
                  <a:cubicBezTo>
                    <a:pt x="5278" y="113"/>
                    <a:pt x="5072" y="1"/>
                    <a:pt x="48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10043269" y="2399295"/>
              <a:ext cx="37991" cy="26546"/>
            </a:xfrm>
            <a:custGeom>
              <a:avLst/>
              <a:gdLst/>
              <a:ahLst/>
              <a:cxnLst/>
              <a:rect l="l" t="t" r="r" b="b"/>
              <a:pathLst>
                <a:path w="2380" h="1663" extrusionOk="0">
                  <a:moveTo>
                    <a:pt x="693" y="1"/>
                  </a:moveTo>
                  <a:cubicBezTo>
                    <a:pt x="477" y="1"/>
                    <a:pt x="268" y="119"/>
                    <a:pt x="156" y="321"/>
                  </a:cubicBezTo>
                  <a:cubicBezTo>
                    <a:pt x="1" y="619"/>
                    <a:pt x="111" y="988"/>
                    <a:pt x="409" y="1144"/>
                  </a:cubicBezTo>
                  <a:lnTo>
                    <a:pt x="1245" y="1591"/>
                  </a:lnTo>
                  <a:cubicBezTo>
                    <a:pt x="1336" y="1637"/>
                    <a:pt x="1433" y="1663"/>
                    <a:pt x="1531" y="1663"/>
                  </a:cubicBezTo>
                  <a:cubicBezTo>
                    <a:pt x="2166" y="1663"/>
                    <a:pt x="2380" y="813"/>
                    <a:pt x="1816" y="522"/>
                  </a:cubicBezTo>
                  <a:lnTo>
                    <a:pt x="980" y="74"/>
                  </a:lnTo>
                  <a:cubicBezTo>
                    <a:pt x="888" y="24"/>
                    <a:pt x="789" y="1"/>
                    <a:pt x="6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10015638" y="2324223"/>
              <a:ext cx="49691" cy="94482"/>
            </a:xfrm>
            <a:custGeom>
              <a:avLst/>
              <a:gdLst/>
              <a:ahLst/>
              <a:cxnLst/>
              <a:rect l="l" t="t" r="r" b="b"/>
              <a:pathLst>
                <a:path w="3113" h="5919" extrusionOk="0">
                  <a:moveTo>
                    <a:pt x="686" y="1"/>
                  </a:moveTo>
                  <a:cubicBezTo>
                    <a:pt x="615" y="1"/>
                    <a:pt x="544" y="13"/>
                    <a:pt x="474" y="38"/>
                  </a:cubicBezTo>
                  <a:cubicBezTo>
                    <a:pt x="163" y="155"/>
                    <a:pt x="1" y="505"/>
                    <a:pt x="118" y="823"/>
                  </a:cubicBezTo>
                  <a:lnTo>
                    <a:pt x="1855" y="5523"/>
                  </a:lnTo>
                  <a:cubicBezTo>
                    <a:pt x="1946" y="5763"/>
                    <a:pt x="2166" y="5918"/>
                    <a:pt x="2425" y="5918"/>
                  </a:cubicBezTo>
                  <a:cubicBezTo>
                    <a:pt x="2497" y="5918"/>
                    <a:pt x="2568" y="5905"/>
                    <a:pt x="2633" y="5879"/>
                  </a:cubicBezTo>
                  <a:cubicBezTo>
                    <a:pt x="2950" y="5763"/>
                    <a:pt x="3113" y="5413"/>
                    <a:pt x="2996" y="5101"/>
                  </a:cubicBezTo>
                  <a:lnTo>
                    <a:pt x="1258" y="401"/>
                  </a:lnTo>
                  <a:cubicBezTo>
                    <a:pt x="1167" y="154"/>
                    <a:pt x="934" y="1"/>
                    <a:pt x="6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9929440" y="2324319"/>
              <a:ext cx="106917" cy="19363"/>
            </a:xfrm>
            <a:custGeom>
              <a:avLst/>
              <a:gdLst/>
              <a:ahLst/>
              <a:cxnLst/>
              <a:rect l="l" t="t" r="r" b="b"/>
              <a:pathLst>
                <a:path w="6698" h="1213" extrusionOk="0">
                  <a:moveTo>
                    <a:pt x="610" y="0"/>
                  </a:moveTo>
                  <a:cubicBezTo>
                    <a:pt x="273" y="0"/>
                    <a:pt x="1" y="266"/>
                    <a:pt x="1" y="603"/>
                  </a:cubicBezTo>
                  <a:cubicBezTo>
                    <a:pt x="1" y="940"/>
                    <a:pt x="273" y="1212"/>
                    <a:pt x="610" y="1212"/>
                  </a:cubicBezTo>
                  <a:lnTo>
                    <a:pt x="6088" y="1212"/>
                  </a:lnTo>
                  <a:cubicBezTo>
                    <a:pt x="6425" y="1212"/>
                    <a:pt x="6697" y="940"/>
                    <a:pt x="6697" y="603"/>
                  </a:cubicBezTo>
                  <a:cubicBezTo>
                    <a:pt x="6697" y="266"/>
                    <a:pt x="6425" y="0"/>
                    <a:pt x="608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9969666" y="2491989"/>
              <a:ext cx="39268" cy="32260"/>
            </a:xfrm>
            <a:custGeom>
              <a:avLst/>
              <a:gdLst/>
              <a:ahLst/>
              <a:cxnLst/>
              <a:rect l="l" t="t" r="r" b="b"/>
              <a:pathLst>
                <a:path w="2460" h="2021" extrusionOk="0">
                  <a:moveTo>
                    <a:pt x="861" y="1"/>
                  </a:moveTo>
                  <a:cubicBezTo>
                    <a:pt x="394" y="1"/>
                    <a:pt x="0" y="590"/>
                    <a:pt x="411" y="1035"/>
                  </a:cubicBezTo>
                  <a:lnTo>
                    <a:pt x="1221" y="1845"/>
                  </a:lnTo>
                  <a:cubicBezTo>
                    <a:pt x="1338" y="1956"/>
                    <a:pt x="1487" y="2021"/>
                    <a:pt x="1649" y="2021"/>
                  </a:cubicBezTo>
                  <a:cubicBezTo>
                    <a:pt x="2194" y="2021"/>
                    <a:pt x="2459" y="1366"/>
                    <a:pt x="2083" y="983"/>
                  </a:cubicBezTo>
                  <a:lnTo>
                    <a:pt x="1273" y="173"/>
                  </a:lnTo>
                  <a:cubicBezTo>
                    <a:pt x="1142" y="52"/>
                    <a:pt x="998" y="1"/>
                    <a:pt x="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9971246" y="2411618"/>
              <a:ext cx="61583" cy="99702"/>
            </a:xfrm>
            <a:custGeom>
              <a:avLst/>
              <a:gdLst/>
              <a:ahLst/>
              <a:cxnLst/>
              <a:rect l="l" t="t" r="r" b="b"/>
              <a:pathLst>
                <a:path w="3858" h="6246" extrusionOk="0">
                  <a:moveTo>
                    <a:pt x="3165" y="0"/>
                  </a:moveTo>
                  <a:cubicBezTo>
                    <a:pt x="2944" y="0"/>
                    <a:pt x="2732" y="121"/>
                    <a:pt x="2626" y="333"/>
                  </a:cubicBezTo>
                  <a:lnTo>
                    <a:pt x="195" y="5377"/>
                  </a:lnTo>
                  <a:cubicBezTo>
                    <a:pt x="1" y="5778"/>
                    <a:pt x="292" y="6245"/>
                    <a:pt x="740" y="6245"/>
                  </a:cubicBezTo>
                  <a:cubicBezTo>
                    <a:pt x="973" y="6245"/>
                    <a:pt x="1187" y="6116"/>
                    <a:pt x="1291" y="5902"/>
                  </a:cubicBezTo>
                  <a:lnTo>
                    <a:pt x="3722" y="858"/>
                  </a:lnTo>
                  <a:cubicBezTo>
                    <a:pt x="3858" y="560"/>
                    <a:pt x="3728" y="203"/>
                    <a:pt x="3430" y="61"/>
                  </a:cubicBezTo>
                  <a:cubicBezTo>
                    <a:pt x="3344" y="20"/>
                    <a:pt x="3254" y="0"/>
                    <a:pt x="31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9933686" y="2336227"/>
              <a:ext cx="101218" cy="94578"/>
            </a:xfrm>
            <a:custGeom>
              <a:avLst/>
              <a:gdLst/>
              <a:ahLst/>
              <a:cxnLst/>
              <a:rect l="l" t="t" r="r" b="b"/>
              <a:pathLst>
                <a:path w="6341" h="5925" extrusionOk="0">
                  <a:moveTo>
                    <a:pt x="669" y="0"/>
                  </a:moveTo>
                  <a:cubicBezTo>
                    <a:pt x="509" y="0"/>
                    <a:pt x="348" y="64"/>
                    <a:pt x="227" y="188"/>
                  </a:cubicBezTo>
                  <a:cubicBezTo>
                    <a:pt x="1" y="427"/>
                    <a:pt x="1" y="803"/>
                    <a:pt x="240" y="1043"/>
                  </a:cubicBezTo>
                  <a:lnTo>
                    <a:pt x="5102" y="5756"/>
                  </a:lnTo>
                  <a:cubicBezTo>
                    <a:pt x="5213" y="5866"/>
                    <a:pt x="5368" y="5925"/>
                    <a:pt x="5524" y="5925"/>
                  </a:cubicBezTo>
                  <a:cubicBezTo>
                    <a:pt x="6075" y="5925"/>
                    <a:pt x="6341" y="5263"/>
                    <a:pt x="5952" y="4881"/>
                  </a:cubicBezTo>
                  <a:lnTo>
                    <a:pt x="1083" y="168"/>
                  </a:lnTo>
                  <a:cubicBezTo>
                    <a:pt x="967" y="55"/>
                    <a:pt x="818" y="0"/>
                    <a:pt x="6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9958412" y="2193522"/>
              <a:ext cx="19378" cy="40880"/>
            </a:xfrm>
            <a:custGeom>
              <a:avLst/>
              <a:gdLst/>
              <a:ahLst/>
              <a:cxnLst/>
              <a:rect l="l" t="t" r="r" b="b"/>
              <a:pathLst>
                <a:path w="1214" h="2561" extrusionOk="0">
                  <a:moveTo>
                    <a:pt x="610" y="0"/>
                  </a:moveTo>
                  <a:cubicBezTo>
                    <a:pt x="273" y="0"/>
                    <a:pt x="1" y="272"/>
                    <a:pt x="1" y="609"/>
                  </a:cubicBezTo>
                  <a:lnTo>
                    <a:pt x="1" y="1951"/>
                  </a:lnTo>
                  <a:cubicBezTo>
                    <a:pt x="1" y="2288"/>
                    <a:pt x="273" y="2561"/>
                    <a:pt x="610" y="2561"/>
                  </a:cubicBezTo>
                  <a:cubicBezTo>
                    <a:pt x="941" y="2561"/>
                    <a:pt x="1213" y="2288"/>
                    <a:pt x="1213" y="1951"/>
                  </a:cubicBezTo>
                  <a:lnTo>
                    <a:pt x="1213" y="609"/>
                  </a:lnTo>
                  <a:cubicBezTo>
                    <a:pt x="1213" y="272"/>
                    <a:pt x="941" y="0"/>
                    <a:pt x="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9925960" y="2214992"/>
              <a:ext cx="53059" cy="42795"/>
            </a:xfrm>
            <a:custGeom>
              <a:avLst/>
              <a:gdLst/>
              <a:ahLst/>
              <a:cxnLst/>
              <a:rect l="l" t="t" r="r" b="b"/>
              <a:pathLst>
                <a:path w="3324" h="2681" extrusionOk="0">
                  <a:moveTo>
                    <a:pt x="2637" y="0"/>
                  </a:moveTo>
                  <a:cubicBezTo>
                    <a:pt x="2502" y="0"/>
                    <a:pt x="2366" y="44"/>
                    <a:pt x="2254" y="133"/>
                  </a:cubicBezTo>
                  <a:lnTo>
                    <a:pt x="446" y="1605"/>
                  </a:lnTo>
                  <a:cubicBezTo>
                    <a:pt x="0" y="1960"/>
                    <a:pt x="255" y="2681"/>
                    <a:pt x="821" y="2681"/>
                  </a:cubicBezTo>
                  <a:cubicBezTo>
                    <a:pt x="823" y="2681"/>
                    <a:pt x="826" y="2681"/>
                    <a:pt x="828" y="2681"/>
                  </a:cubicBezTo>
                  <a:cubicBezTo>
                    <a:pt x="964" y="2681"/>
                    <a:pt x="1100" y="2635"/>
                    <a:pt x="1211" y="2545"/>
                  </a:cubicBezTo>
                  <a:lnTo>
                    <a:pt x="3019" y="1080"/>
                  </a:lnTo>
                  <a:cubicBezTo>
                    <a:pt x="3285" y="866"/>
                    <a:pt x="3324" y="483"/>
                    <a:pt x="3110" y="224"/>
                  </a:cubicBezTo>
                  <a:cubicBezTo>
                    <a:pt x="2992" y="76"/>
                    <a:pt x="2815" y="0"/>
                    <a:pt x="26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9913302" y="2227347"/>
              <a:ext cx="51750" cy="51766"/>
            </a:xfrm>
            <a:custGeom>
              <a:avLst/>
              <a:gdLst/>
              <a:ahLst/>
              <a:cxnLst/>
              <a:rect l="l" t="t" r="r" b="b"/>
              <a:pathLst>
                <a:path w="3242" h="3243" extrusionOk="0">
                  <a:moveTo>
                    <a:pt x="1607" y="1"/>
                  </a:moveTo>
                  <a:cubicBezTo>
                    <a:pt x="1140" y="1"/>
                    <a:pt x="725" y="323"/>
                    <a:pt x="616" y="785"/>
                  </a:cubicBezTo>
                  <a:lnTo>
                    <a:pt x="0" y="3242"/>
                  </a:lnTo>
                  <a:lnTo>
                    <a:pt x="3242" y="3242"/>
                  </a:lnTo>
                  <a:lnTo>
                    <a:pt x="2626" y="785"/>
                  </a:lnTo>
                  <a:cubicBezTo>
                    <a:pt x="2516" y="325"/>
                    <a:pt x="2101" y="1"/>
                    <a:pt x="1621" y="1"/>
                  </a:cubicBezTo>
                  <a:cubicBezTo>
                    <a:pt x="1616" y="1"/>
                    <a:pt x="1612" y="1"/>
                    <a:pt x="16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9887427" y="2270909"/>
              <a:ext cx="103501" cy="50521"/>
            </a:xfrm>
            <a:custGeom>
              <a:avLst/>
              <a:gdLst/>
              <a:ahLst/>
              <a:cxnLst/>
              <a:rect l="l" t="t" r="r" b="b"/>
              <a:pathLst>
                <a:path w="6484" h="3165" extrusionOk="0">
                  <a:moveTo>
                    <a:pt x="3159" y="1"/>
                  </a:moveTo>
                  <a:cubicBezTo>
                    <a:pt x="1414" y="1"/>
                    <a:pt x="1" y="1418"/>
                    <a:pt x="1" y="3165"/>
                  </a:cubicBezTo>
                  <a:lnTo>
                    <a:pt x="6483" y="3165"/>
                  </a:lnTo>
                  <a:cubicBezTo>
                    <a:pt x="6483" y="1414"/>
                    <a:pt x="5070" y="1"/>
                    <a:pt x="3326" y="1"/>
                  </a:cubicBezTo>
                  <a:lnTo>
                    <a:pt x="3171" y="1"/>
                  </a:lnTo>
                  <a:cubicBezTo>
                    <a:pt x="3167" y="1"/>
                    <a:pt x="3163" y="1"/>
                    <a:pt x="31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9887427" y="2270909"/>
              <a:ext cx="77115" cy="50521"/>
            </a:xfrm>
            <a:custGeom>
              <a:avLst/>
              <a:gdLst/>
              <a:ahLst/>
              <a:cxnLst/>
              <a:rect l="l" t="t" r="r" b="b"/>
              <a:pathLst>
                <a:path w="4831" h="3165" extrusionOk="0">
                  <a:moveTo>
                    <a:pt x="3159" y="1"/>
                  </a:moveTo>
                  <a:cubicBezTo>
                    <a:pt x="1414" y="1"/>
                    <a:pt x="1" y="1418"/>
                    <a:pt x="1" y="3165"/>
                  </a:cubicBezTo>
                  <a:lnTo>
                    <a:pt x="3177" y="3165"/>
                  </a:lnTo>
                  <a:cubicBezTo>
                    <a:pt x="3177" y="2004"/>
                    <a:pt x="3813" y="935"/>
                    <a:pt x="4830" y="383"/>
                  </a:cubicBezTo>
                  <a:cubicBezTo>
                    <a:pt x="4370" y="131"/>
                    <a:pt x="3851" y="1"/>
                    <a:pt x="3326" y="1"/>
                  </a:cubicBezTo>
                  <a:lnTo>
                    <a:pt x="3171" y="1"/>
                  </a:lnTo>
                  <a:cubicBezTo>
                    <a:pt x="3167" y="1"/>
                    <a:pt x="3163" y="1"/>
                    <a:pt x="31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9874497" y="2313960"/>
              <a:ext cx="129360" cy="142306"/>
            </a:xfrm>
            <a:custGeom>
              <a:avLst/>
              <a:gdLst/>
              <a:ahLst/>
              <a:cxnLst/>
              <a:rect l="l" t="t" r="r" b="b"/>
              <a:pathLst>
                <a:path w="8104" h="8915" extrusionOk="0">
                  <a:moveTo>
                    <a:pt x="811" y="1"/>
                  </a:moveTo>
                  <a:cubicBezTo>
                    <a:pt x="363" y="1"/>
                    <a:pt x="0" y="364"/>
                    <a:pt x="0" y="811"/>
                  </a:cubicBezTo>
                  <a:lnTo>
                    <a:pt x="0" y="4863"/>
                  </a:lnTo>
                  <a:cubicBezTo>
                    <a:pt x="0" y="7099"/>
                    <a:pt x="1816" y="8914"/>
                    <a:pt x="4052" y="8914"/>
                  </a:cubicBezTo>
                  <a:cubicBezTo>
                    <a:pt x="6289" y="8914"/>
                    <a:pt x="8104" y="7099"/>
                    <a:pt x="8104" y="4863"/>
                  </a:cubicBezTo>
                  <a:lnTo>
                    <a:pt x="8104" y="811"/>
                  </a:lnTo>
                  <a:cubicBezTo>
                    <a:pt x="8104" y="364"/>
                    <a:pt x="7741" y="1"/>
                    <a:pt x="7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9874497" y="2313960"/>
              <a:ext cx="82590" cy="142274"/>
            </a:xfrm>
            <a:custGeom>
              <a:avLst/>
              <a:gdLst/>
              <a:ahLst/>
              <a:cxnLst/>
              <a:rect l="l" t="t" r="r" b="b"/>
              <a:pathLst>
                <a:path w="5174" h="8913" extrusionOk="0">
                  <a:moveTo>
                    <a:pt x="811" y="1"/>
                  </a:moveTo>
                  <a:cubicBezTo>
                    <a:pt x="363" y="1"/>
                    <a:pt x="0" y="364"/>
                    <a:pt x="0" y="811"/>
                  </a:cubicBezTo>
                  <a:lnTo>
                    <a:pt x="0" y="4863"/>
                  </a:lnTo>
                  <a:cubicBezTo>
                    <a:pt x="0" y="7160"/>
                    <a:pt x="1886" y="8913"/>
                    <a:pt x="4047" y="8913"/>
                  </a:cubicBezTo>
                  <a:cubicBezTo>
                    <a:pt x="4417" y="8913"/>
                    <a:pt x="4795" y="8861"/>
                    <a:pt x="5174" y="8752"/>
                  </a:cubicBezTo>
                  <a:cubicBezTo>
                    <a:pt x="3436" y="8253"/>
                    <a:pt x="2243" y="6665"/>
                    <a:pt x="2243" y="4863"/>
                  </a:cubicBezTo>
                  <a:lnTo>
                    <a:pt x="2243" y="811"/>
                  </a:lnTo>
                  <a:cubicBezTo>
                    <a:pt x="2243" y="364"/>
                    <a:pt x="2600" y="1"/>
                    <a:pt x="30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9910301" y="2242463"/>
              <a:ext cx="19363" cy="19363"/>
            </a:xfrm>
            <a:custGeom>
              <a:avLst/>
              <a:gdLst/>
              <a:ahLst/>
              <a:cxnLst/>
              <a:rect l="l" t="t" r="r" b="b"/>
              <a:pathLst>
                <a:path w="1213" h="1213" extrusionOk="0">
                  <a:moveTo>
                    <a:pt x="603" y="0"/>
                  </a:moveTo>
                  <a:cubicBezTo>
                    <a:pt x="266" y="0"/>
                    <a:pt x="0" y="273"/>
                    <a:pt x="0" y="603"/>
                  </a:cubicBezTo>
                  <a:cubicBezTo>
                    <a:pt x="0" y="940"/>
                    <a:pt x="266" y="1213"/>
                    <a:pt x="603" y="1213"/>
                  </a:cubicBezTo>
                  <a:cubicBezTo>
                    <a:pt x="940" y="1213"/>
                    <a:pt x="1213" y="940"/>
                    <a:pt x="1213" y="603"/>
                  </a:cubicBezTo>
                  <a:cubicBezTo>
                    <a:pt x="1213" y="273"/>
                    <a:pt x="940" y="0"/>
                    <a:pt x="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9948691" y="2242463"/>
              <a:ext cx="19363" cy="19363"/>
            </a:xfrm>
            <a:custGeom>
              <a:avLst/>
              <a:gdLst/>
              <a:ahLst/>
              <a:cxnLst/>
              <a:rect l="l" t="t" r="r" b="b"/>
              <a:pathLst>
                <a:path w="1213" h="1213" extrusionOk="0">
                  <a:moveTo>
                    <a:pt x="610" y="0"/>
                  </a:moveTo>
                  <a:cubicBezTo>
                    <a:pt x="273" y="0"/>
                    <a:pt x="1" y="273"/>
                    <a:pt x="1" y="603"/>
                  </a:cubicBezTo>
                  <a:cubicBezTo>
                    <a:pt x="1" y="940"/>
                    <a:pt x="273" y="1213"/>
                    <a:pt x="610" y="1213"/>
                  </a:cubicBezTo>
                  <a:cubicBezTo>
                    <a:pt x="947" y="1213"/>
                    <a:pt x="1213" y="940"/>
                    <a:pt x="1213" y="603"/>
                  </a:cubicBezTo>
                  <a:cubicBezTo>
                    <a:pt x="1213" y="273"/>
                    <a:pt x="947" y="0"/>
                    <a:pt x="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9929440" y="2372127"/>
              <a:ext cx="19474" cy="19458"/>
            </a:xfrm>
            <a:custGeom>
              <a:avLst/>
              <a:gdLst/>
              <a:ahLst/>
              <a:cxnLst/>
              <a:rect l="l" t="t" r="r" b="b"/>
              <a:pathLst>
                <a:path w="1220" h="1219" extrusionOk="0">
                  <a:moveTo>
                    <a:pt x="610" y="0"/>
                  </a:moveTo>
                  <a:cubicBezTo>
                    <a:pt x="273" y="0"/>
                    <a:pt x="1" y="272"/>
                    <a:pt x="1" y="609"/>
                  </a:cubicBezTo>
                  <a:cubicBezTo>
                    <a:pt x="1" y="947"/>
                    <a:pt x="273" y="1219"/>
                    <a:pt x="610" y="1219"/>
                  </a:cubicBezTo>
                  <a:cubicBezTo>
                    <a:pt x="947" y="1219"/>
                    <a:pt x="1219" y="947"/>
                    <a:pt x="1219" y="609"/>
                  </a:cubicBezTo>
                  <a:cubicBezTo>
                    <a:pt x="1219" y="272"/>
                    <a:pt x="947" y="0"/>
                    <a:pt x="6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9900372" y="2333418"/>
              <a:ext cx="77626" cy="19363"/>
            </a:xfrm>
            <a:custGeom>
              <a:avLst/>
              <a:gdLst/>
              <a:ahLst/>
              <a:cxnLst/>
              <a:rect l="l" t="t" r="r" b="b"/>
              <a:pathLst>
                <a:path w="4863" h="1213" extrusionOk="0">
                  <a:moveTo>
                    <a:pt x="609" y="1"/>
                  </a:moveTo>
                  <a:cubicBezTo>
                    <a:pt x="272" y="1"/>
                    <a:pt x="0" y="266"/>
                    <a:pt x="0" y="603"/>
                  </a:cubicBezTo>
                  <a:cubicBezTo>
                    <a:pt x="0" y="941"/>
                    <a:pt x="272" y="1213"/>
                    <a:pt x="609" y="1213"/>
                  </a:cubicBezTo>
                  <a:lnTo>
                    <a:pt x="4253" y="1213"/>
                  </a:lnTo>
                  <a:cubicBezTo>
                    <a:pt x="4590" y="1213"/>
                    <a:pt x="4862" y="941"/>
                    <a:pt x="4862" y="603"/>
                  </a:cubicBezTo>
                  <a:cubicBezTo>
                    <a:pt x="4862" y="266"/>
                    <a:pt x="4590" y="1"/>
                    <a:pt x="42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9754763" y="2478501"/>
              <a:ext cx="87251" cy="19458"/>
            </a:xfrm>
            <a:custGeom>
              <a:avLst/>
              <a:gdLst/>
              <a:ahLst/>
              <a:cxnLst/>
              <a:rect l="l" t="t" r="r" b="b"/>
              <a:pathLst>
                <a:path w="5466" h="1219" extrusionOk="0">
                  <a:moveTo>
                    <a:pt x="1" y="0"/>
                  </a:moveTo>
                  <a:cubicBezTo>
                    <a:pt x="273" y="422"/>
                    <a:pt x="571" y="830"/>
                    <a:pt x="889" y="1219"/>
                  </a:cubicBezTo>
                  <a:lnTo>
                    <a:pt x="4863" y="1219"/>
                  </a:lnTo>
                  <a:cubicBezTo>
                    <a:pt x="5194" y="1219"/>
                    <a:pt x="5466" y="947"/>
                    <a:pt x="5466" y="610"/>
                  </a:cubicBezTo>
                  <a:cubicBezTo>
                    <a:pt x="5466" y="272"/>
                    <a:pt x="5194" y="0"/>
                    <a:pt x="48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10071730" y="2341702"/>
              <a:ext cx="87347" cy="19363"/>
            </a:xfrm>
            <a:custGeom>
              <a:avLst/>
              <a:gdLst/>
              <a:ahLst/>
              <a:cxnLst/>
              <a:rect l="l" t="t" r="r" b="b"/>
              <a:pathLst>
                <a:path w="5472" h="1213" extrusionOk="0">
                  <a:moveTo>
                    <a:pt x="610" y="0"/>
                  </a:moveTo>
                  <a:cubicBezTo>
                    <a:pt x="273" y="0"/>
                    <a:pt x="0" y="272"/>
                    <a:pt x="0" y="610"/>
                  </a:cubicBezTo>
                  <a:cubicBezTo>
                    <a:pt x="0" y="940"/>
                    <a:pt x="273" y="1212"/>
                    <a:pt x="610" y="1212"/>
                  </a:cubicBezTo>
                  <a:lnTo>
                    <a:pt x="5472" y="1212"/>
                  </a:lnTo>
                  <a:lnTo>
                    <a:pt x="5472" y="1076"/>
                  </a:lnTo>
                  <a:cubicBezTo>
                    <a:pt x="5472" y="713"/>
                    <a:pt x="5452" y="357"/>
                    <a:pt x="54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10047211" y="2470631"/>
              <a:ext cx="81345" cy="19363"/>
            </a:xfrm>
            <a:custGeom>
              <a:avLst/>
              <a:gdLst/>
              <a:ahLst/>
              <a:cxnLst/>
              <a:rect l="l" t="t" r="r" b="b"/>
              <a:pathLst>
                <a:path w="5096" h="1213" extrusionOk="0">
                  <a:moveTo>
                    <a:pt x="609" y="1"/>
                  </a:moveTo>
                  <a:cubicBezTo>
                    <a:pt x="272" y="1"/>
                    <a:pt x="0" y="273"/>
                    <a:pt x="0" y="610"/>
                  </a:cubicBezTo>
                  <a:cubicBezTo>
                    <a:pt x="0" y="940"/>
                    <a:pt x="272" y="1213"/>
                    <a:pt x="609" y="1213"/>
                  </a:cubicBezTo>
                  <a:lnTo>
                    <a:pt x="4285" y="1213"/>
                  </a:lnTo>
                  <a:cubicBezTo>
                    <a:pt x="4577" y="824"/>
                    <a:pt x="4843" y="415"/>
                    <a:pt x="50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10039230" y="2251562"/>
              <a:ext cx="64999" cy="19378"/>
            </a:xfrm>
            <a:custGeom>
              <a:avLst/>
              <a:gdLst/>
              <a:ahLst/>
              <a:cxnLst/>
              <a:rect l="l" t="t" r="r" b="b"/>
              <a:pathLst>
                <a:path w="4072" h="1214" extrusionOk="0">
                  <a:moveTo>
                    <a:pt x="604" y="1"/>
                  </a:moveTo>
                  <a:cubicBezTo>
                    <a:pt x="273" y="1"/>
                    <a:pt x="1" y="267"/>
                    <a:pt x="1" y="604"/>
                  </a:cubicBezTo>
                  <a:cubicBezTo>
                    <a:pt x="1" y="941"/>
                    <a:pt x="273" y="1213"/>
                    <a:pt x="604" y="1213"/>
                  </a:cubicBezTo>
                  <a:lnTo>
                    <a:pt x="3469" y="1213"/>
                  </a:lnTo>
                  <a:cubicBezTo>
                    <a:pt x="3800" y="1213"/>
                    <a:pt x="4072" y="941"/>
                    <a:pt x="4072" y="604"/>
                  </a:cubicBezTo>
                  <a:cubicBezTo>
                    <a:pt x="4072" y="267"/>
                    <a:pt x="3800" y="1"/>
                    <a:pt x="34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53"/>
          <p:cNvGrpSpPr/>
          <p:nvPr/>
        </p:nvGrpSpPr>
        <p:grpSpPr>
          <a:xfrm>
            <a:off x="3125152" y="3051939"/>
            <a:ext cx="662492" cy="662268"/>
            <a:chOff x="13444239" y="2074314"/>
            <a:chExt cx="662492" cy="662268"/>
          </a:xfrm>
        </p:grpSpPr>
        <p:sp>
          <p:nvSpPr>
            <p:cNvPr id="2175" name="Google Shape;2175;p53"/>
            <p:cNvSpPr/>
            <p:nvPr/>
          </p:nvSpPr>
          <p:spPr>
            <a:xfrm>
              <a:off x="13444239" y="2074314"/>
              <a:ext cx="662492" cy="520617"/>
            </a:xfrm>
            <a:custGeom>
              <a:avLst/>
              <a:gdLst/>
              <a:ahLst/>
              <a:cxnLst/>
              <a:rect l="l" t="t" r="r" b="b"/>
              <a:pathLst>
                <a:path w="41503" h="32615" extrusionOk="0">
                  <a:moveTo>
                    <a:pt x="20751" y="0"/>
                  </a:moveTo>
                  <a:cubicBezTo>
                    <a:pt x="9297" y="0"/>
                    <a:pt x="7" y="9290"/>
                    <a:pt x="7" y="20744"/>
                  </a:cubicBezTo>
                  <a:cubicBezTo>
                    <a:pt x="0" y="24991"/>
                    <a:pt x="1303" y="29133"/>
                    <a:pt x="3734" y="32614"/>
                  </a:cubicBezTo>
                  <a:lnTo>
                    <a:pt x="37769" y="32614"/>
                  </a:lnTo>
                  <a:cubicBezTo>
                    <a:pt x="40200" y="29133"/>
                    <a:pt x="41503" y="24991"/>
                    <a:pt x="41496" y="20744"/>
                  </a:cubicBezTo>
                  <a:cubicBezTo>
                    <a:pt x="41496" y="9290"/>
                    <a:pt x="32206" y="0"/>
                    <a:pt x="207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13503843" y="2113103"/>
              <a:ext cx="543284" cy="623479"/>
            </a:xfrm>
            <a:custGeom>
              <a:avLst/>
              <a:gdLst/>
              <a:ahLst/>
              <a:cxnLst/>
              <a:rect l="l" t="t" r="r" b="b"/>
              <a:pathLst>
                <a:path w="34035" h="39059" extrusionOk="0">
                  <a:moveTo>
                    <a:pt x="17017" y="1"/>
                  </a:moveTo>
                  <a:lnTo>
                    <a:pt x="4473" y="1797"/>
                  </a:lnTo>
                  <a:lnTo>
                    <a:pt x="0" y="2432"/>
                  </a:lnTo>
                  <a:lnTo>
                    <a:pt x="0" y="30184"/>
                  </a:lnTo>
                  <a:cubicBezTo>
                    <a:pt x="3884" y="35746"/>
                    <a:pt x="10237" y="39059"/>
                    <a:pt x="17017" y="39059"/>
                  </a:cubicBezTo>
                  <a:cubicBezTo>
                    <a:pt x="23798" y="39059"/>
                    <a:pt x="30158" y="35746"/>
                    <a:pt x="34035" y="30184"/>
                  </a:cubicBezTo>
                  <a:lnTo>
                    <a:pt x="34035" y="2432"/>
                  </a:lnTo>
                  <a:lnTo>
                    <a:pt x="29568" y="1797"/>
                  </a:lnTo>
                  <a:lnTo>
                    <a:pt x="170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13503843" y="2137223"/>
              <a:ext cx="543284" cy="599360"/>
            </a:xfrm>
            <a:custGeom>
              <a:avLst/>
              <a:gdLst/>
              <a:ahLst/>
              <a:cxnLst/>
              <a:rect l="l" t="t" r="r" b="b"/>
              <a:pathLst>
                <a:path w="34035" h="37548" extrusionOk="0">
                  <a:moveTo>
                    <a:pt x="6457" y="0"/>
                  </a:moveTo>
                  <a:lnTo>
                    <a:pt x="4473" y="286"/>
                  </a:lnTo>
                  <a:lnTo>
                    <a:pt x="0" y="921"/>
                  </a:lnTo>
                  <a:lnTo>
                    <a:pt x="0" y="28673"/>
                  </a:lnTo>
                  <a:cubicBezTo>
                    <a:pt x="3884" y="34235"/>
                    <a:pt x="10237" y="37548"/>
                    <a:pt x="17017" y="37548"/>
                  </a:cubicBezTo>
                  <a:cubicBezTo>
                    <a:pt x="23798" y="37548"/>
                    <a:pt x="30158" y="34235"/>
                    <a:pt x="34035" y="28673"/>
                  </a:cubicBezTo>
                  <a:cubicBezTo>
                    <a:pt x="18807" y="28673"/>
                    <a:pt x="6457" y="16324"/>
                    <a:pt x="6457" y="1090"/>
                  </a:cubicBezTo>
                  <a:lnTo>
                    <a:pt x="64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13503843" y="2074314"/>
              <a:ext cx="543284" cy="77610"/>
            </a:xfrm>
            <a:custGeom>
              <a:avLst/>
              <a:gdLst/>
              <a:ahLst/>
              <a:cxnLst/>
              <a:rect l="l" t="t" r="r" b="b"/>
              <a:pathLst>
                <a:path w="34035" h="4862" extrusionOk="0">
                  <a:moveTo>
                    <a:pt x="1621" y="0"/>
                  </a:moveTo>
                  <a:cubicBezTo>
                    <a:pt x="727" y="0"/>
                    <a:pt x="0" y="726"/>
                    <a:pt x="0" y="1621"/>
                  </a:cubicBezTo>
                  <a:lnTo>
                    <a:pt x="0" y="4862"/>
                  </a:lnTo>
                  <a:lnTo>
                    <a:pt x="34035" y="4862"/>
                  </a:lnTo>
                  <a:lnTo>
                    <a:pt x="34035" y="1621"/>
                  </a:lnTo>
                  <a:cubicBezTo>
                    <a:pt x="34035" y="726"/>
                    <a:pt x="33308" y="0"/>
                    <a:pt x="324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13503843" y="2074314"/>
              <a:ext cx="101633" cy="77610"/>
            </a:xfrm>
            <a:custGeom>
              <a:avLst/>
              <a:gdLst/>
              <a:ahLst/>
              <a:cxnLst/>
              <a:rect l="l" t="t" r="r" b="b"/>
              <a:pathLst>
                <a:path w="6367" h="4862" extrusionOk="0">
                  <a:moveTo>
                    <a:pt x="1621" y="0"/>
                  </a:moveTo>
                  <a:cubicBezTo>
                    <a:pt x="727" y="0"/>
                    <a:pt x="0" y="726"/>
                    <a:pt x="0" y="1621"/>
                  </a:cubicBezTo>
                  <a:lnTo>
                    <a:pt x="0" y="4862"/>
                  </a:lnTo>
                  <a:lnTo>
                    <a:pt x="6366" y="4862"/>
                  </a:lnTo>
                  <a:cubicBezTo>
                    <a:pt x="5919" y="4862"/>
                    <a:pt x="5556" y="4499"/>
                    <a:pt x="5556" y="4052"/>
                  </a:cubicBezTo>
                  <a:cubicBezTo>
                    <a:pt x="5556" y="3604"/>
                    <a:pt x="5919" y="3241"/>
                    <a:pt x="6366" y="3241"/>
                  </a:cubicBezTo>
                  <a:lnTo>
                    <a:pt x="6366" y="1621"/>
                  </a:lnTo>
                  <a:cubicBezTo>
                    <a:pt x="5919" y="1621"/>
                    <a:pt x="5556" y="1258"/>
                    <a:pt x="5556" y="810"/>
                  </a:cubicBezTo>
                  <a:cubicBezTo>
                    <a:pt x="5556" y="363"/>
                    <a:pt x="5919" y="0"/>
                    <a:pt x="63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13979222" y="2100174"/>
              <a:ext cx="25891" cy="25891"/>
            </a:xfrm>
            <a:custGeom>
              <a:avLst/>
              <a:gdLst/>
              <a:ahLst/>
              <a:cxnLst/>
              <a:rect l="l" t="t" r="r" b="b"/>
              <a:pathLst>
                <a:path w="1622" h="1622" extrusionOk="0">
                  <a:moveTo>
                    <a:pt x="811" y="1"/>
                  </a:moveTo>
                  <a:cubicBezTo>
                    <a:pt x="364" y="1"/>
                    <a:pt x="1" y="364"/>
                    <a:pt x="1" y="811"/>
                  </a:cubicBezTo>
                  <a:cubicBezTo>
                    <a:pt x="1" y="1258"/>
                    <a:pt x="364" y="1621"/>
                    <a:pt x="811" y="1621"/>
                  </a:cubicBezTo>
                  <a:cubicBezTo>
                    <a:pt x="1259" y="1621"/>
                    <a:pt x="1622" y="1258"/>
                    <a:pt x="1622" y="811"/>
                  </a:cubicBezTo>
                  <a:cubicBezTo>
                    <a:pt x="1622" y="364"/>
                    <a:pt x="1259" y="1"/>
                    <a:pt x="81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13933905" y="2100174"/>
              <a:ext cx="25891" cy="25891"/>
            </a:xfrm>
            <a:custGeom>
              <a:avLst/>
              <a:gdLst/>
              <a:ahLst/>
              <a:cxnLst/>
              <a:rect l="l" t="t" r="r" b="b"/>
              <a:pathLst>
                <a:path w="1622" h="1622" extrusionOk="0">
                  <a:moveTo>
                    <a:pt x="811" y="1"/>
                  </a:moveTo>
                  <a:cubicBezTo>
                    <a:pt x="363" y="1"/>
                    <a:pt x="0" y="364"/>
                    <a:pt x="0" y="811"/>
                  </a:cubicBezTo>
                  <a:cubicBezTo>
                    <a:pt x="0" y="1258"/>
                    <a:pt x="363" y="1621"/>
                    <a:pt x="811" y="1621"/>
                  </a:cubicBezTo>
                  <a:cubicBezTo>
                    <a:pt x="1258" y="1621"/>
                    <a:pt x="1621" y="1258"/>
                    <a:pt x="1621" y="811"/>
                  </a:cubicBezTo>
                  <a:cubicBezTo>
                    <a:pt x="1621" y="364"/>
                    <a:pt x="1258" y="1"/>
                    <a:pt x="8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13888683" y="2100174"/>
              <a:ext cx="25891" cy="25891"/>
            </a:xfrm>
            <a:custGeom>
              <a:avLst/>
              <a:gdLst/>
              <a:ahLst/>
              <a:cxnLst/>
              <a:rect l="l" t="t" r="r" b="b"/>
              <a:pathLst>
                <a:path w="1622" h="1622" extrusionOk="0">
                  <a:moveTo>
                    <a:pt x="811" y="1"/>
                  </a:moveTo>
                  <a:cubicBezTo>
                    <a:pt x="364" y="1"/>
                    <a:pt x="1" y="364"/>
                    <a:pt x="1" y="811"/>
                  </a:cubicBezTo>
                  <a:cubicBezTo>
                    <a:pt x="1" y="1258"/>
                    <a:pt x="364" y="1621"/>
                    <a:pt x="811" y="1621"/>
                  </a:cubicBezTo>
                  <a:cubicBezTo>
                    <a:pt x="1258" y="1621"/>
                    <a:pt x="1621" y="1258"/>
                    <a:pt x="1621" y="811"/>
                  </a:cubicBezTo>
                  <a:cubicBezTo>
                    <a:pt x="1621" y="364"/>
                    <a:pt x="1258" y="1"/>
                    <a:pt x="81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13545856" y="2100174"/>
              <a:ext cx="304038" cy="25891"/>
            </a:xfrm>
            <a:custGeom>
              <a:avLst/>
              <a:gdLst/>
              <a:ahLst/>
              <a:cxnLst/>
              <a:rect l="l" t="t" r="r" b="b"/>
              <a:pathLst>
                <a:path w="19047" h="1622" extrusionOk="0">
                  <a:moveTo>
                    <a:pt x="811" y="1"/>
                  </a:moveTo>
                  <a:cubicBezTo>
                    <a:pt x="363" y="1"/>
                    <a:pt x="0" y="364"/>
                    <a:pt x="0" y="811"/>
                  </a:cubicBezTo>
                  <a:cubicBezTo>
                    <a:pt x="0" y="1258"/>
                    <a:pt x="363" y="1621"/>
                    <a:pt x="811" y="1621"/>
                  </a:cubicBezTo>
                  <a:lnTo>
                    <a:pt x="18236" y="1621"/>
                  </a:lnTo>
                  <a:cubicBezTo>
                    <a:pt x="18683" y="1621"/>
                    <a:pt x="19047" y="1258"/>
                    <a:pt x="19047" y="811"/>
                  </a:cubicBezTo>
                  <a:cubicBezTo>
                    <a:pt x="19047" y="364"/>
                    <a:pt x="18683" y="1"/>
                    <a:pt x="182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13683277" y="2203675"/>
              <a:ext cx="184415" cy="155219"/>
            </a:xfrm>
            <a:custGeom>
              <a:avLst/>
              <a:gdLst/>
              <a:ahLst/>
              <a:cxnLst/>
              <a:rect l="l" t="t" r="r" b="b"/>
              <a:pathLst>
                <a:path w="11553" h="9724" extrusionOk="0">
                  <a:moveTo>
                    <a:pt x="5776" y="1"/>
                  </a:moveTo>
                  <a:cubicBezTo>
                    <a:pt x="5535" y="1"/>
                    <a:pt x="5294" y="119"/>
                    <a:pt x="5154" y="356"/>
                  </a:cubicBezTo>
                  <a:lnTo>
                    <a:pt x="279" y="8634"/>
                  </a:lnTo>
                  <a:cubicBezTo>
                    <a:pt x="0" y="9114"/>
                    <a:pt x="344" y="9723"/>
                    <a:pt x="902" y="9723"/>
                  </a:cubicBezTo>
                  <a:lnTo>
                    <a:pt x="10651" y="9723"/>
                  </a:lnTo>
                  <a:cubicBezTo>
                    <a:pt x="11209" y="9723"/>
                    <a:pt x="11553" y="9114"/>
                    <a:pt x="11274" y="8634"/>
                  </a:cubicBezTo>
                  <a:lnTo>
                    <a:pt x="6399" y="356"/>
                  </a:lnTo>
                  <a:cubicBezTo>
                    <a:pt x="6259" y="119"/>
                    <a:pt x="6018" y="1"/>
                    <a:pt x="57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13762547" y="2240388"/>
              <a:ext cx="25875" cy="70698"/>
            </a:xfrm>
            <a:custGeom>
              <a:avLst/>
              <a:gdLst/>
              <a:ahLst/>
              <a:cxnLst/>
              <a:rect l="l" t="t" r="r" b="b"/>
              <a:pathLst>
                <a:path w="1621" h="4429" extrusionOk="0">
                  <a:moveTo>
                    <a:pt x="810" y="1"/>
                  </a:moveTo>
                  <a:cubicBezTo>
                    <a:pt x="363" y="1"/>
                    <a:pt x="0" y="364"/>
                    <a:pt x="0" y="811"/>
                  </a:cubicBezTo>
                  <a:lnTo>
                    <a:pt x="0" y="3618"/>
                  </a:lnTo>
                  <a:cubicBezTo>
                    <a:pt x="0" y="4065"/>
                    <a:pt x="363" y="4428"/>
                    <a:pt x="810" y="4428"/>
                  </a:cubicBezTo>
                  <a:cubicBezTo>
                    <a:pt x="1258" y="4428"/>
                    <a:pt x="1621" y="4065"/>
                    <a:pt x="1621" y="3618"/>
                  </a:cubicBezTo>
                  <a:lnTo>
                    <a:pt x="1621" y="811"/>
                  </a:lnTo>
                  <a:cubicBezTo>
                    <a:pt x="1621" y="364"/>
                    <a:pt x="1258" y="1"/>
                    <a:pt x="8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13762547" y="2320791"/>
              <a:ext cx="25875" cy="25891"/>
            </a:xfrm>
            <a:custGeom>
              <a:avLst/>
              <a:gdLst/>
              <a:ahLst/>
              <a:cxnLst/>
              <a:rect l="l" t="t" r="r" b="b"/>
              <a:pathLst>
                <a:path w="1621" h="1622" extrusionOk="0">
                  <a:moveTo>
                    <a:pt x="810" y="1"/>
                  </a:moveTo>
                  <a:cubicBezTo>
                    <a:pt x="363" y="1"/>
                    <a:pt x="0" y="357"/>
                    <a:pt x="0" y="811"/>
                  </a:cubicBezTo>
                  <a:cubicBezTo>
                    <a:pt x="0" y="1258"/>
                    <a:pt x="363" y="1621"/>
                    <a:pt x="810" y="1621"/>
                  </a:cubicBezTo>
                  <a:cubicBezTo>
                    <a:pt x="1258" y="1621"/>
                    <a:pt x="1621" y="1258"/>
                    <a:pt x="1621" y="811"/>
                  </a:cubicBezTo>
                  <a:cubicBezTo>
                    <a:pt x="1621" y="357"/>
                    <a:pt x="1258" y="1"/>
                    <a:pt x="8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13762547" y="2275681"/>
              <a:ext cx="25875" cy="35293"/>
            </a:xfrm>
            <a:custGeom>
              <a:avLst/>
              <a:gdLst/>
              <a:ahLst/>
              <a:cxnLst/>
              <a:rect l="l" t="t" r="r" b="b"/>
              <a:pathLst>
                <a:path w="1621" h="2211" extrusionOk="0">
                  <a:moveTo>
                    <a:pt x="1621" y="0"/>
                  </a:moveTo>
                  <a:cubicBezTo>
                    <a:pt x="1621" y="448"/>
                    <a:pt x="1258" y="817"/>
                    <a:pt x="810" y="817"/>
                  </a:cubicBezTo>
                  <a:cubicBezTo>
                    <a:pt x="363" y="817"/>
                    <a:pt x="0" y="454"/>
                    <a:pt x="0" y="7"/>
                  </a:cubicBezTo>
                  <a:lnTo>
                    <a:pt x="0" y="1407"/>
                  </a:lnTo>
                  <a:cubicBezTo>
                    <a:pt x="0" y="1854"/>
                    <a:pt x="363" y="2211"/>
                    <a:pt x="810" y="2211"/>
                  </a:cubicBezTo>
                  <a:cubicBezTo>
                    <a:pt x="1258" y="2211"/>
                    <a:pt x="1621" y="1854"/>
                    <a:pt x="1621" y="1407"/>
                  </a:cubicBezTo>
                  <a:lnTo>
                    <a:pt x="16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13636396" y="2426751"/>
              <a:ext cx="278178" cy="19474"/>
            </a:xfrm>
            <a:custGeom>
              <a:avLst/>
              <a:gdLst/>
              <a:ahLst/>
              <a:cxnLst/>
              <a:rect l="l" t="t" r="r" b="b"/>
              <a:pathLst>
                <a:path w="17427" h="1220" extrusionOk="0">
                  <a:moveTo>
                    <a:pt x="610" y="1"/>
                  </a:moveTo>
                  <a:cubicBezTo>
                    <a:pt x="273" y="1"/>
                    <a:pt x="1" y="273"/>
                    <a:pt x="1" y="610"/>
                  </a:cubicBezTo>
                  <a:cubicBezTo>
                    <a:pt x="1" y="947"/>
                    <a:pt x="273" y="1220"/>
                    <a:pt x="610" y="1220"/>
                  </a:cubicBezTo>
                  <a:lnTo>
                    <a:pt x="16817" y="1220"/>
                  </a:lnTo>
                  <a:cubicBezTo>
                    <a:pt x="17154" y="1220"/>
                    <a:pt x="17426" y="947"/>
                    <a:pt x="17426" y="610"/>
                  </a:cubicBezTo>
                  <a:cubicBezTo>
                    <a:pt x="17426" y="273"/>
                    <a:pt x="17154" y="1"/>
                    <a:pt x="16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13584661" y="2530235"/>
              <a:ext cx="381647" cy="19474"/>
            </a:xfrm>
            <a:custGeom>
              <a:avLst/>
              <a:gdLst/>
              <a:ahLst/>
              <a:cxnLst/>
              <a:rect l="l" t="t" r="r" b="b"/>
              <a:pathLst>
                <a:path w="23909" h="1220" extrusionOk="0">
                  <a:moveTo>
                    <a:pt x="610" y="1"/>
                  </a:moveTo>
                  <a:cubicBezTo>
                    <a:pt x="273" y="1"/>
                    <a:pt x="0" y="273"/>
                    <a:pt x="0" y="610"/>
                  </a:cubicBezTo>
                  <a:cubicBezTo>
                    <a:pt x="0" y="947"/>
                    <a:pt x="273" y="1219"/>
                    <a:pt x="610" y="1219"/>
                  </a:cubicBezTo>
                  <a:lnTo>
                    <a:pt x="23299" y="1219"/>
                  </a:lnTo>
                  <a:cubicBezTo>
                    <a:pt x="23636" y="1219"/>
                    <a:pt x="23909" y="947"/>
                    <a:pt x="23909" y="610"/>
                  </a:cubicBezTo>
                  <a:cubicBezTo>
                    <a:pt x="23909" y="273"/>
                    <a:pt x="23636" y="1"/>
                    <a:pt x="23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13584661" y="2569040"/>
              <a:ext cx="381647" cy="19474"/>
            </a:xfrm>
            <a:custGeom>
              <a:avLst/>
              <a:gdLst/>
              <a:ahLst/>
              <a:cxnLst/>
              <a:rect l="l" t="t" r="r" b="b"/>
              <a:pathLst>
                <a:path w="23909" h="1220" extrusionOk="0">
                  <a:moveTo>
                    <a:pt x="610" y="0"/>
                  </a:moveTo>
                  <a:cubicBezTo>
                    <a:pt x="273" y="0"/>
                    <a:pt x="0" y="273"/>
                    <a:pt x="0" y="610"/>
                  </a:cubicBezTo>
                  <a:cubicBezTo>
                    <a:pt x="0" y="947"/>
                    <a:pt x="273" y="1219"/>
                    <a:pt x="610" y="1219"/>
                  </a:cubicBezTo>
                  <a:lnTo>
                    <a:pt x="23299" y="1219"/>
                  </a:lnTo>
                  <a:cubicBezTo>
                    <a:pt x="23636" y="1219"/>
                    <a:pt x="23909" y="947"/>
                    <a:pt x="23909" y="610"/>
                  </a:cubicBezTo>
                  <a:cubicBezTo>
                    <a:pt x="23909" y="273"/>
                    <a:pt x="23636" y="0"/>
                    <a:pt x="23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13584661" y="2607845"/>
              <a:ext cx="200553" cy="19474"/>
            </a:xfrm>
            <a:custGeom>
              <a:avLst/>
              <a:gdLst/>
              <a:ahLst/>
              <a:cxnLst/>
              <a:rect l="l" t="t" r="r" b="b"/>
              <a:pathLst>
                <a:path w="12564" h="1220" extrusionOk="0">
                  <a:moveTo>
                    <a:pt x="610" y="0"/>
                  </a:moveTo>
                  <a:cubicBezTo>
                    <a:pt x="273" y="0"/>
                    <a:pt x="0" y="273"/>
                    <a:pt x="0" y="610"/>
                  </a:cubicBezTo>
                  <a:cubicBezTo>
                    <a:pt x="0" y="947"/>
                    <a:pt x="273" y="1219"/>
                    <a:pt x="610" y="1219"/>
                  </a:cubicBezTo>
                  <a:lnTo>
                    <a:pt x="11954" y="1219"/>
                  </a:lnTo>
                  <a:cubicBezTo>
                    <a:pt x="12292" y="1219"/>
                    <a:pt x="12564" y="947"/>
                    <a:pt x="12564" y="610"/>
                  </a:cubicBezTo>
                  <a:cubicBezTo>
                    <a:pt x="12564" y="273"/>
                    <a:pt x="12292" y="0"/>
                    <a:pt x="1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13675200" y="2465555"/>
              <a:ext cx="200569" cy="19474"/>
            </a:xfrm>
            <a:custGeom>
              <a:avLst/>
              <a:gdLst/>
              <a:ahLst/>
              <a:cxnLst/>
              <a:rect l="l" t="t" r="r" b="b"/>
              <a:pathLst>
                <a:path w="12565" h="1220" extrusionOk="0">
                  <a:moveTo>
                    <a:pt x="610" y="1"/>
                  </a:moveTo>
                  <a:cubicBezTo>
                    <a:pt x="273" y="1"/>
                    <a:pt x="1" y="273"/>
                    <a:pt x="1" y="610"/>
                  </a:cubicBezTo>
                  <a:cubicBezTo>
                    <a:pt x="1" y="947"/>
                    <a:pt x="273" y="1220"/>
                    <a:pt x="610" y="1220"/>
                  </a:cubicBezTo>
                  <a:lnTo>
                    <a:pt x="11955" y="1220"/>
                  </a:lnTo>
                  <a:cubicBezTo>
                    <a:pt x="12292" y="1220"/>
                    <a:pt x="12564" y="947"/>
                    <a:pt x="12564" y="610"/>
                  </a:cubicBezTo>
                  <a:cubicBezTo>
                    <a:pt x="12564" y="273"/>
                    <a:pt x="12292" y="1"/>
                    <a:pt x="119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3" name="Google Shape;2193;p53"/>
          <p:cNvGrpSpPr/>
          <p:nvPr/>
        </p:nvGrpSpPr>
        <p:grpSpPr>
          <a:xfrm>
            <a:off x="-184434" y="3380122"/>
            <a:ext cx="1490500" cy="1839578"/>
            <a:chOff x="7317341" y="3117397"/>
            <a:chExt cx="1490500" cy="1839578"/>
          </a:xfrm>
        </p:grpSpPr>
        <p:sp>
          <p:nvSpPr>
            <p:cNvPr id="2194" name="Google Shape;2194;p53"/>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137"/>
        <p:cNvGrpSpPr/>
        <p:nvPr/>
      </p:nvGrpSpPr>
      <p:grpSpPr>
        <a:xfrm>
          <a:off x="0" y="0"/>
          <a:ext cx="0" cy="0"/>
          <a:chOff x="0" y="0"/>
          <a:chExt cx="0" cy="0"/>
        </a:xfrm>
      </p:grpSpPr>
      <p:sp>
        <p:nvSpPr>
          <p:cNvPr id="3138" name="Google Shape;3138;p72"/>
          <p:cNvSpPr txBox="1">
            <a:spLocks noGrp="1"/>
          </p:cNvSpPr>
          <p:nvPr>
            <p:ph type="subTitle" idx="1"/>
          </p:nvPr>
        </p:nvSpPr>
        <p:spPr>
          <a:xfrm>
            <a:off x="1977100" y="3459425"/>
            <a:ext cx="6316500" cy="8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terribly hot, even hotter than Mercury, and its atmosphere is poisonous. </a:t>
            </a:r>
            <a:r>
              <a:rPr lang="en" sz="1400"/>
              <a:t>It’s the second-brightest natural object in the night sky </a:t>
            </a:r>
            <a:endParaRPr/>
          </a:p>
        </p:txBody>
      </p:sp>
      <p:sp>
        <p:nvSpPr>
          <p:cNvPr id="3139" name="Google Shape;3139;p72"/>
          <p:cNvSpPr txBox="1">
            <a:spLocks noGrp="1"/>
          </p:cNvSpPr>
          <p:nvPr>
            <p:ph type="subTitle" idx="2"/>
          </p:nvPr>
        </p:nvSpPr>
        <p:spPr>
          <a:xfrm>
            <a:off x="1977100" y="1933075"/>
            <a:ext cx="6316500" cy="86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god</a:t>
            </a:r>
            <a:endParaRPr/>
          </a:p>
        </p:txBody>
      </p:sp>
      <p:sp>
        <p:nvSpPr>
          <p:cNvPr id="3140" name="Google Shape;3140;p72"/>
          <p:cNvSpPr txBox="1">
            <a:spLocks noGrp="1"/>
          </p:cNvSpPr>
          <p:nvPr>
            <p:ph type="subTitle" idx="3"/>
          </p:nvPr>
        </p:nvSpPr>
        <p:spPr>
          <a:xfrm>
            <a:off x="1977102" y="1445450"/>
            <a:ext cx="6316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Question</a:t>
            </a:r>
            <a:endParaRPr/>
          </a:p>
        </p:txBody>
      </p:sp>
      <p:sp>
        <p:nvSpPr>
          <p:cNvPr id="3141" name="Google Shape;3141;p72"/>
          <p:cNvSpPr txBox="1">
            <a:spLocks noGrp="1"/>
          </p:cNvSpPr>
          <p:nvPr>
            <p:ph type="subTitle" idx="4"/>
          </p:nvPr>
        </p:nvSpPr>
        <p:spPr>
          <a:xfrm>
            <a:off x="1977104" y="2971800"/>
            <a:ext cx="6316500" cy="487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Answer</a:t>
            </a:r>
            <a:endParaRPr/>
          </a:p>
        </p:txBody>
      </p:sp>
      <p:sp>
        <p:nvSpPr>
          <p:cNvPr id="3142" name="Google Shape;3142;p72"/>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Question and answer</a:t>
            </a:r>
            <a:endParaRPr/>
          </a:p>
        </p:txBody>
      </p:sp>
      <p:grpSp>
        <p:nvGrpSpPr>
          <p:cNvPr id="3143" name="Google Shape;3143;p72"/>
          <p:cNvGrpSpPr/>
          <p:nvPr/>
        </p:nvGrpSpPr>
        <p:grpSpPr>
          <a:xfrm>
            <a:off x="850419" y="3133768"/>
            <a:ext cx="1036127" cy="783964"/>
            <a:chOff x="2483325" y="1279050"/>
            <a:chExt cx="556250" cy="420875"/>
          </a:xfrm>
        </p:grpSpPr>
        <p:sp>
          <p:nvSpPr>
            <p:cNvPr id="3144" name="Google Shape;3144;p72"/>
            <p:cNvSpPr/>
            <p:nvPr/>
          </p:nvSpPr>
          <p:spPr>
            <a:xfrm>
              <a:off x="2483325" y="1279050"/>
              <a:ext cx="556250" cy="350525"/>
            </a:xfrm>
            <a:custGeom>
              <a:avLst/>
              <a:gdLst/>
              <a:ahLst/>
              <a:cxnLst/>
              <a:rect l="l" t="t" r="r" b="b"/>
              <a:pathLst>
                <a:path w="22250" h="14021" extrusionOk="0">
                  <a:moveTo>
                    <a:pt x="11137" y="1"/>
                  </a:moveTo>
                  <a:cubicBezTo>
                    <a:pt x="3845" y="1"/>
                    <a:pt x="0" y="8605"/>
                    <a:pt x="4853" y="14021"/>
                  </a:cubicBezTo>
                  <a:lnTo>
                    <a:pt x="17396" y="14021"/>
                  </a:lnTo>
                  <a:cubicBezTo>
                    <a:pt x="22250" y="8605"/>
                    <a:pt x="18405" y="1"/>
                    <a:pt x="111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2"/>
            <p:cNvSpPr/>
            <p:nvPr/>
          </p:nvSpPr>
          <p:spPr>
            <a:xfrm>
              <a:off x="2574175" y="1349375"/>
              <a:ext cx="327075" cy="280050"/>
            </a:xfrm>
            <a:custGeom>
              <a:avLst/>
              <a:gdLst/>
              <a:ahLst/>
              <a:cxnLst/>
              <a:rect l="l" t="t" r="r" b="b"/>
              <a:pathLst>
                <a:path w="13083" h="11202" extrusionOk="0">
                  <a:moveTo>
                    <a:pt x="7503" y="1"/>
                  </a:moveTo>
                  <a:cubicBezTo>
                    <a:pt x="2509" y="1"/>
                    <a:pt x="0" y="6003"/>
                    <a:pt x="3517" y="9543"/>
                  </a:cubicBezTo>
                  <a:cubicBezTo>
                    <a:pt x="4655" y="10689"/>
                    <a:pt x="6057" y="11201"/>
                    <a:pt x="7432" y="11201"/>
                  </a:cubicBezTo>
                  <a:cubicBezTo>
                    <a:pt x="10306" y="11201"/>
                    <a:pt x="13067" y="8966"/>
                    <a:pt x="13083" y="5604"/>
                  </a:cubicBezTo>
                  <a:cubicBezTo>
                    <a:pt x="13083" y="2510"/>
                    <a:pt x="10574" y="24"/>
                    <a:pt x="7503" y="1"/>
                  </a:cubicBezTo>
                  <a:close/>
                </a:path>
              </a:pathLst>
            </a:custGeom>
            <a:solidFill>
              <a:srgbClr val="0B2140">
                <a:alpha val="2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2"/>
            <p:cNvSpPr/>
            <p:nvPr/>
          </p:nvSpPr>
          <p:spPr>
            <a:xfrm>
              <a:off x="2604650" y="1549250"/>
              <a:ext cx="313600" cy="144800"/>
            </a:xfrm>
            <a:custGeom>
              <a:avLst/>
              <a:gdLst/>
              <a:ahLst/>
              <a:cxnLst/>
              <a:rect l="l" t="t" r="r" b="b"/>
              <a:pathLst>
                <a:path w="12544" h="5792" extrusionOk="0">
                  <a:moveTo>
                    <a:pt x="4830" y="1"/>
                  </a:moveTo>
                  <a:cubicBezTo>
                    <a:pt x="4830" y="1"/>
                    <a:pt x="1688" y="517"/>
                    <a:pt x="985" y="1150"/>
                  </a:cubicBezTo>
                  <a:cubicBezTo>
                    <a:pt x="680" y="1407"/>
                    <a:pt x="329" y="2298"/>
                    <a:pt x="0" y="3213"/>
                  </a:cubicBezTo>
                  <a:cubicBezTo>
                    <a:pt x="1149" y="4502"/>
                    <a:pt x="2673" y="5393"/>
                    <a:pt x="4361" y="5792"/>
                  </a:cubicBezTo>
                  <a:lnTo>
                    <a:pt x="8183" y="5792"/>
                  </a:lnTo>
                  <a:cubicBezTo>
                    <a:pt x="9871" y="5393"/>
                    <a:pt x="11395" y="4502"/>
                    <a:pt x="12543" y="3213"/>
                  </a:cubicBezTo>
                  <a:cubicBezTo>
                    <a:pt x="12215" y="2275"/>
                    <a:pt x="11864" y="1407"/>
                    <a:pt x="11559" y="1150"/>
                  </a:cubicBezTo>
                  <a:cubicBezTo>
                    <a:pt x="10832" y="517"/>
                    <a:pt x="7714" y="1"/>
                    <a:pt x="77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2"/>
            <p:cNvSpPr/>
            <p:nvPr/>
          </p:nvSpPr>
          <p:spPr>
            <a:xfrm>
              <a:off x="2605225" y="1562725"/>
              <a:ext cx="264375" cy="131325"/>
            </a:xfrm>
            <a:custGeom>
              <a:avLst/>
              <a:gdLst/>
              <a:ahLst/>
              <a:cxnLst/>
              <a:rect l="l" t="t" r="r" b="b"/>
              <a:pathLst>
                <a:path w="10575" h="5253" extrusionOk="0">
                  <a:moveTo>
                    <a:pt x="2345" y="1"/>
                  </a:moveTo>
                  <a:cubicBezTo>
                    <a:pt x="1853" y="118"/>
                    <a:pt x="1384" y="329"/>
                    <a:pt x="962" y="587"/>
                  </a:cubicBezTo>
                  <a:cubicBezTo>
                    <a:pt x="681" y="868"/>
                    <a:pt x="306" y="1736"/>
                    <a:pt x="1" y="2650"/>
                  </a:cubicBezTo>
                  <a:cubicBezTo>
                    <a:pt x="1150" y="3940"/>
                    <a:pt x="2673" y="4831"/>
                    <a:pt x="4362" y="5229"/>
                  </a:cubicBezTo>
                  <a:lnTo>
                    <a:pt x="4338" y="5253"/>
                  </a:lnTo>
                  <a:lnTo>
                    <a:pt x="8160" y="5253"/>
                  </a:lnTo>
                  <a:cubicBezTo>
                    <a:pt x="9004" y="5065"/>
                    <a:pt x="9824" y="4737"/>
                    <a:pt x="10574" y="4291"/>
                  </a:cubicBezTo>
                  <a:lnTo>
                    <a:pt x="10574" y="4291"/>
                  </a:lnTo>
                  <a:cubicBezTo>
                    <a:pt x="10293" y="4315"/>
                    <a:pt x="9988" y="4338"/>
                    <a:pt x="9707" y="4338"/>
                  </a:cubicBezTo>
                  <a:cubicBezTo>
                    <a:pt x="6659" y="4338"/>
                    <a:pt x="3846" y="2674"/>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2"/>
            <p:cNvSpPr/>
            <p:nvPr/>
          </p:nvSpPr>
          <p:spPr>
            <a:xfrm>
              <a:off x="2667950" y="1511750"/>
              <a:ext cx="187000" cy="186400"/>
            </a:xfrm>
            <a:custGeom>
              <a:avLst/>
              <a:gdLst/>
              <a:ahLst/>
              <a:cxnLst/>
              <a:rect l="l" t="t" r="r" b="b"/>
              <a:pathLst>
                <a:path w="7480" h="7456" extrusionOk="0">
                  <a:moveTo>
                    <a:pt x="3728" y="0"/>
                  </a:moveTo>
                  <a:cubicBezTo>
                    <a:pt x="1712" y="0"/>
                    <a:pt x="446" y="2181"/>
                    <a:pt x="71" y="4103"/>
                  </a:cubicBezTo>
                  <a:cubicBezTo>
                    <a:pt x="0" y="4455"/>
                    <a:pt x="211" y="4783"/>
                    <a:pt x="540" y="4877"/>
                  </a:cubicBezTo>
                  <a:lnTo>
                    <a:pt x="610" y="4877"/>
                  </a:lnTo>
                  <a:cubicBezTo>
                    <a:pt x="821" y="4947"/>
                    <a:pt x="985" y="5088"/>
                    <a:pt x="1055" y="5275"/>
                  </a:cubicBezTo>
                  <a:lnTo>
                    <a:pt x="1829" y="7292"/>
                  </a:lnTo>
                  <a:cubicBezTo>
                    <a:pt x="2110" y="7362"/>
                    <a:pt x="2415" y="7409"/>
                    <a:pt x="2697" y="7456"/>
                  </a:cubicBezTo>
                  <a:lnTo>
                    <a:pt x="4783" y="7456"/>
                  </a:lnTo>
                  <a:cubicBezTo>
                    <a:pt x="5065" y="7409"/>
                    <a:pt x="5369" y="7362"/>
                    <a:pt x="5651" y="7292"/>
                  </a:cubicBezTo>
                  <a:lnTo>
                    <a:pt x="6424" y="5275"/>
                  </a:lnTo>
                  <a:cubicBezTo>
                    <a:pt x="6495" y="5088"/>
                    <a:pt x="6682" y="4947"/>
                    <a:pt x="6870" y="4877"/>
                  </a:cubicBezTo>
                  <a:lnTo>
                    <a:pt x="6940" y="4877"/>
                  </a:lnTo>
                  <a:cubicBezTo>
                    <a:pt x="7268" y="4783"/>
                    <a:pt x="7479" y="4455"/>
                    <a:pt x="7409" y="4103"/>
                  </a:cubicBezTo>
                  <a:cubicBezTo>
                    <a:pt x="7034" y="2181"/>
                    <a:pt x="5768" y="0"/>
                    <a:pt x="37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2"/>
            <p:cNvSpPr/>
            <p:nvPr/>
          </p:nvSpPr>
          <p:spPr>
            <a:xfrm>
              <a:off x="2668525" y="1511750"/>
              <a:ext cx="93225" cy="186400"/>
            </a:xfrm>
            <a:custGeom>
              <a:avLst/>
              <a:gdLst/>
              <a:ahLst/>
              <a:cxnLst/>
              <a:rect l="l" t="t" r="r" b="b"/>
              <a:pathLst>
                <a:path w="3729" h="7456" extrusionOk="0">
                  <a:moveTo>
                    <a:pt x="3729" y="0"/>
                  </a:moveTo>
                  <a:cubicBezTo>
                    <a:pt x="1689" y="0"/>
                    <a:pt x="446" y="2181"/>
                    <a:pt x="71" y="4103"/>
                  </a:cubicBezTo>
                  <a:cubicBezTo>
                    <a:pt x="1" y="4455"/>
                    <a:pt x="212" y="4783"/>
                    <a:pt x="540" y="4877"/>
                  </a:cubicBezTo>
                  <a:lnTo>
                    <a:pt x="587" y="4877"/>
                  </a:lnTo>
                  <a:cubicBezTo>
                    <a:pt x="798" y="4947"/>
                    <a:pt x="962" y="5088"/>
                    <a:pt x="1032" y="5275"/>
                  </a:cubicBezTo>
                  <a:lnTo>
                    <a:pt x="1806" y="7292"/>
                  </a:lnTo>
                  <a:cubicBezTo>
                    <a:pt x="2087" y="7362"/>
                    <a:pt x="2392" y="7409"/>
                    <a:pt x="2674" y="7456"/>
                  </a:cubicBezTo>
                  <a:lnTo>
                    <a:pt x="2931" y="7456"/>
                  </a:lnTo>
                  <a:lnTo>
                    <a:pt x="2931" y="7034"/>
                  </a:lnTo>
                  <a:cubicBezTo>
                    <a:pt x="1361" y="4666"/>
                    <a:pt x="1384" y="2110"/>
                    <a:pt x="1806" y="1595"/>
                  </a:cubicBezTo>
                  <a:lnTo>
                    <a:pt x="3729" y="1595"/>
                  </a:lnTo>
                  <a:lnTo>
                    <a:pt x="3729" y="0"/>
                  </a:lnTo>
                  <a:close/>
                </a:path>
              </a:pathLst>
            </a:custGeom>
            <a:solidFill>
              <a:srgbClr val="0B2140">
                <a:alpha val="1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2"/>
            <p:cNvSpPr/>
            <p:nvPr/>
          </p:nvSpPr>
          <p:spPr>
            <a:xfrm>
              <a:off x="2713675" y="1549250"/>
              <a:ext cx="95550" cy="148900"/>
            </a:xfrm>
            <a:custGeom>
              <a:avLst/>
              <a:gdLst/>
              <a:ahLst/>
              <a:cxnLst/>
              <a:rect l="l" t="t" r="r" b="b"/>
              <a:pathLst>
                <a:path w="3822" h="5956" extrusionOk="0">
                  <a:moveTo>
                    <a:pt x="469" y="1"/>
                  </a:moveTo>
                  <a:lnTo>
                    <a:pt x="0" y="95"/>
                  </a:lnTo>
                  <a:lnTo>
                    <a:pt x="821" y="3377"/>
                  </a:lnTo>
                  <a:cubicBezTo>
                    <a:pt x="868" y="3518"/>
                    <a:pt x="868" y="3635"/>
                    <a:pt x="868" y="3775"/>
                  </a:cubicBezTo>
                  <a:lnTo>
                    <a:pt x="868" y="5932"/>
                  </a:lnTo>
                  <a:lnTo>
                    <a:pt x="1899" y="5417"/>
                  </a:lnTo>
                  <a:lnTo>
                    <a:pt x="2954" y="5956"/>
                  </a:lnTo>
                  <a:lnTo>
                    <a:pt x="2954" y="3775"/>
                  </a:lnTo>
                  <a:cubicBezTo>
                    <a:pt x="2954" y="3635"/>
                    <a:pt x="2978" y="3518"/>
                    <a:pt x="3001" y="3377"/>
                  </a:cubicBezTo>
                  <a:lnTo>
                    <a:pt x="3822" y="95"/>
                  </a:lnTo>
                  <a:lnTo>
                    <a:pt x="33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2"/>
            <p:cNvSpPr/>
            <p:nvPr/>
          </p:nvSpPr>
          <p:spPr>
            <a:xfrm>
              <a:off x="2735925" y="1596150"/>
              <a:ext cx="51625" cy="103775"/>
            </a:xfrm>
            <a:custGeom>
              <a:avLst/>
              <a:gdLst/>
              <a:ahLst/>
              <a:cxnLst/>
              <a:rect l="l" t="t" r="r" b="b"/>
              <a:pathLst>
                <a:path w="2065" h="4151" extrusionOk="0">
                  <a:moveTo>
                    <a:pt x="1033" y="0"/>
                  </a:moveTo>
                  <a:lnTo>
                    <a:pt x="540" y="727"/>
                  </a:lnTo>
                  <a:lnTo>
                    <a:pt x="1" y="4056"/>
                  </a:lnTo>
                  <a:lnTo>
                    <a:pt x="1" y="4080"/>
                  </a:lnTo>
                  <a:cubicBezTo>
                    <a:pt x="341" y="4127"/>
                    <a:pt x="687" y="4150"/>
                    <a:pt x="1033" y="4150"/>
                  </a:cubicBezTo>
                  <a:cubicBezTo>
                    <a:pt x="1378" y="4150"/>
                    <a:pt x="1724" y="4127"/>
                    <a:pt x="2064" y="4080"/>
                  </a:cubicBezTo>
                  <a:lnTo>
                    <a:pt x="2064" y="4056"/>
                  </a:lnTo>
                  <a:lnTo>
                    <a:pt x="1501" y="727"/>
                  </a:lnTo>
                  <a:lnTo>
                    <a:pt x="103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2"/>
            <p:cNvSpPr/>
            <p:nvPr/>
          </p:nvSpPr>
          <p:spPr>
            <a:xfrm>
              <a:off x="2734175" y="1575050"/>
              <a:ext cx="54550" cy="42800"/>
            </a:xfrm>
            <a:custGeom>
              <a:avLst/>
              <a:gdLst/>
              <a:ahLst/>
              <a:cxnLst/>
              <a:rect l="l" t="t" r="r" b="b"/>
              <a:pathLst>
                <a:path w="2182" h="1712" extrusionOk="0">
                  <a:moveTo>
                    <a:pt x="1" y="0"/>
                  </a:moveTo>
                  <a:lnTo>
                    <a:pt x="423" y="1571"/>
                  </a:lnTo>
                  <a:cubicBezTo>
                    <a:pt x="446" y="1641"/>
                    <a:pt x="493" y="1688"/>
                    <a:pt x="587" y="1712"/>
                  </a:cubicBezTo>
                  <a:lnTo>
                    <a:pt x="1618" y="1712"/>
                  </a:lnTo>
                  <a:cubicBezTo>
                    <a:pt x="1689" y="1688"/>
                    <a:pt x="1736" y="1641"/>
                    <a:pt x="1759" y="1571"/>
                  </a:cubicBezTo>
                  <a:lnTo>
                    <a:pt x="218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2"/>
            <p:cNvSpPr/>
            <p:nvPr/>
          </p:nvSpPr>
          <p:spPr>
            <a:xfrm>
              <a:off x="2734175" y="1574450"/>
              <a:ext cx="31100" cy="42825"/>
            </a:xfrm>
            <a:custGeom>
              <a:avLst/>
              <a:gdLst/>
              <a:ahLst/>
              <a:cxnLst/>
              <a:rect l="l" t="t" r="r" b="b"/>
              <a:pathLst>
                <a:path w="1244" h="1713" extrusionOk="0">
                  <a:moveTo>
                    <a:pt x="1" y="1"/>
                  </a:moveTo>
                  <a:lnTo>
                    <a:pt x="423" y="1595"/>
                  </a:lnTo>
                  <a:cubicBezTo>
                    <a:pt x="446" y="1665"/>
                    <a:pt x="493" y="1712"/>
                    <a:pt x="587" y="1712"/>
                  </a:cubicBezTo>
                  <a:lnTo>
                    <a:pt x="1243" y="1712"/>
                  </a:lnTo>
                  <a:cubicBezTo>
                    <a:pt x="1149" y="1712"/>
                    <a:pt x="1103" y="1665"/>
                    <a:pt x="1079" y="1595"/>
                  </a:cubicBezTo>
                  <a:lnTo>
                    <a:pt x="6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2"/>
            <p:cNvSpPr/>
            <p:nvPr/>
          </p:nvSpPr>
          <p:spPr>
            <a:xfrm>
              <a:off x="2812725" y="1415575"/>
              <a:ext cx="38700" cy="45775"/>
            </a:xfrm>
            <a:custGeom>
              <a:avLst/>
              <a:gdLst/>
              <a:ahLst/>
              <a:cxnLst/>
              <a:rect l="l" t="t" r="r" b="b"/>
              <a:pathLst>
                <a:path w="1548" h="1831" extrusionOk="0">
                  <a:moveTo>
                    <a:pt x="877" y="1"/>
                  </a:moveTo>
                  <a:cubicBezTo>
                    <a:pt x="456" y="1"/>
                    <a:pt x="211" y="565"/>
                    <a:pt x="211" y="565"/>
                  </a:cubicBezTo>
                  <a:lnTo>
                    <a:pt x="0" y="1831"/>
                  </a:lnTo>
                  <a:cubicBezTo>
                    <a:pt x="1032" y="1737"/>
                    <a:pt x="1548" y="190"/>
                    <a:pt x="1032" y="26"/>
                  </a:cubicBezTo>
                  <a:cubicBezTo>
                    <a:pt x="978" y="9"/>
                    <a:pt x="926" y="1"/>
                    <a:pt x="877" y="1"/>
                  </a:cubicBezTo>
                  <a:close/>
                </a:path>
              </a:pathLst>
            </a:custGeom>
            <a:solidFill>
              <a:srgbClr val="FD9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2"/>
            <p:cNvSpPr/>
            <p:nvPr/>
          </p:nvSpPr>
          <p:spPr>
            <a:xfrm>
              <a:off x="2671475" y="1415575"/>
              <a:ext cx="38700" cy="45775"/>
            </a:xfrm>
            <a:custGeom>
              <a:avLst/>
              <a:gdLst/>
              <a:ahLst/>
              <a:cxnLst/>
              <a:rect l="l" t="t" r="r" b="b"/>
              <a:pathLst>
                <a:path w="1548" h="1831" extrusionOk="0">
                  <a:moveTo>
                    <a:pt x="670" y="1"/>
                  </a:moveTo>
                  <a:cubicBezTo>
                    <a:pt x="621" y="1"/>
                    <a:pt x="570" y="9"/>
                    <a:pt x="516" y="26"/>
                  </a:cubicBezTo>
                  <a:cubicBezTo>
                    <a:pt x="0" y="190"/>
                    <a:pt x="516" y="1737"/>
                    <a:pt x="1547" y="1831"/>
                  </a:cubicBezTo>
                  <a:lnTo>
                    <a:pt x="1336" y="565"/>
                  </a:lnTo>
                  <a:cubicBezTo>
                    <a:pt x="1336" y="565"/>
                    <a:pt x="1092" y="1"/>
                    <a:pt x="670" y="1"/>
                  </a:cubicBezTo>
                  <a:close/>
                </a:path>
              </a:pathLst>
            </a:custGeom>
            <a:solidFill>
              <a:srgbClr val="FD9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2"/>
            <p:cNvSpPr/>
            <p:nvPr/>
          </p:nvSpPr>
          <p:spPr>
            <a:xfrm>
              <a:off x="2725375" y="1457225"/>
              <a:ext cx="72125" cy="117250"/>
            </a:xfrm>
            <a:custGeom>
              <a:avLst/>
              <a:gdLst/>
              <a:ahLst/>
              <a:cxnLst/>
              <a:rect l="l" t="t" r="r" b="b"/>
              <a:pathLst>
                <a:path w="2885" h="4690" extrusionOk="0">
                  <a:moveTo>
                    <a:pt x="1" y="1"/>
                  </a:moveTo>
                  <a:lnTo>
                    <a:pt x="1" y="3682"/>
                  </a:lnTo>
                  <a:cubicBezTo>
                    <a:pt x="1" y="4244"/>
                    <a:pt x="657" y="4690"/>
                    <a:pt x="1455" y="4690"/>
                  </a:cubicBezTo>
                  <a:cubicBezTo>
                    <a:pt x="2228" y="4690"/>
                    <a:pt x="2885" y="4244"/>
                    <a:pt x="2885" y="3682"/>
                  </a:cubicBezTo>
                  <a:lnTo>
                    <a:pt x="2885" y="1"/>
                  </a:lnTo>
                  <a:close/>
                </a:path>
              </a:pathLst>
            </a:custGeom>
            <a:solidFill>
              <a:srgbClr val="FC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2"/>
            <p:cNvSpPr/>
            <p:nvPr/>
          </p:nvSpPr>
          <p:spPr>
            <a:xfrm>
              <a:off x="2725375" y="1457225"/>
              <a:ext cx="72125" cy="92050"/>
            </a:xfrm>
            <a:custGeom>
              <a:avLst/>
              <a:gdLst/>
              <a:ahLst/>
              <a:cxnLst/>
              <a:rect l="l" t="t" r="r" b="b"/>
              <a:pathLst>
                <a:path w="2885" h="3682" extrusionOk="0">
                  <a:moveTo>
                    <a:pt x="1" y="1"/>
                  </a:moveTo>
                  <a:lnTo>
                    <a:pt x="1" y="3682"/>
                  </a:lnTo>
                  <a:cubicBezTo>
                    <a:pt x="939" y="3658"/>
                    <a:pt x="1830" y="3236"/>
                    <a:pt x="2416" y="2510"/>
                  </a:cubicBezTo>
                  <a:lnTo>
                    <a:pt x="2885" y="1"/>
                  </a:lnTo>
                  <a:close/>
                </a:path>
              </a:pathLst>
            </a:custGeom>
            <a:solidFill>
              <a:srgbClr val="FD99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2"/>
            <p:cNvSpPr/>
            <p:nvPr/>
          </p:nvSpPr>
          <p:spPr>
            <a:xfrm>
              <a:off x="2694900" y="1337075"/>
              <a:ext cx="133675" cy="191100"/>
            </a:xfrm>
            <a:custGeom>
              <a:avLst/>
              <a:gdLst/>
              <a:ahLst/>
              <a:cxnLst/>
              <a:rect l="l" t="t" r="r" b="b"/>
              <a:pathLst>
                <a:path w="5347" h="7644" extrusionOk="0">
                  <a:moveTo>
                    <a:pt x="2674" y="1"/>
                  </a:moveTo>
                  <a:cubicBezTo>
                    <a:pt x="1197" y="1"/>
                    <a:pt x="1" y="1407"/>
                    <a:pt x="1" y="3377"/>
                  </a:cubicBezTo>
                  <a:cubicBezTo>
                    <a:pt x="1" y="5346"/>
                    <a:pt x="1197" y="7644"/>
                    <a:pt x="2674" y="7644"/>
                  </a:cubicBezTo>
                  <a:cubicBezTo>
                    <a:pt x="4151" y="7644"/>
                    <a:pt x="5346" y="5346"/>
                    <a:pt x="5346" y="3377"/>
                  </a:cubicBezTo>
                  <a:cubicBezTo>
                    <a:pt x="5346" y="1407"/>
                    <a:pt x="4127" y="1"/>
                    <a:pt x="2674" y="1"/>
                  </a:cubicBezTo>
                  <a:close/>
                </a:path>
              </a:pathLst>
            </a:custGeom>
            <a:solidFill>
              <a:srgbClr val="F9BA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2"/>
            <p:cNvSpPr/>
            <p:nvPr/>
          </p:nvSpPr>
          <p:spPr>
            <a:xfrm>
              <a:off x="2694900" y="1336500"/>
              <a:ext cx="78575" cy="191675"/>
            </a:xfrm>
            <a:custGeom>
              <a:avLst/>
              <a:gdLst/>
              <a:ahLst/>
              <a:cxnLst/>
              <a:rect l="l" t="t" r="r" b="b"/>
              <a:pathLst>
                <a:path w="3143" h="7667" extrusionOk="0">
                  <a:moveTo>
                    <a:pt x="2674" y="0"/>
                  </a:moveTo>
                  <a:cubicBezTo>
                    <a:pt x="1197" y="0"/>
                    <a:pt x="1" y="1430"/>
                    <a:pt x="1" y="3400"/>
                  </a:cubicBezTo>
                  <a:cubicBezTo>
                    <a:pt x="1" y="5369"/>
                    <a:pt x="1197" y="7667"/>
                    <a:pt x="2674" y="7667"/>
                  </a:cubicBezTo>
                  <a:cubicBezTo>
                    <a:pt x="2838" y="7667"/>
                    <a:pt x="2978" y="7643"/>
                    <a:pt x="3142" y="7596"/>
                  </a:cubicBezTo>
                  <a:cubicBezTo>
                    <a:pt x="1876" y="7174"/>
                    <a:pt x="915" y="5158"/>
                    <a:pt x="915" y="3400"/>
                  </a:cubicBezTo>
                  <a:cubicBezTo>
                    <a:pt x="915" y="1641"/>
                    <a:pt x="1876" y="328"/>
                    <a:pt x="3119" y="47"/>
                  </a:cubicBezTo>
                  <a:cubicBezTo>
                    <a:pt x="2978" y="24"/>
                    <a:pt x="2814" y="24"/>
                    <a:pt x="2674" y="0"/>
                  </a:cubicBezTo>
                  <a:close/>
                </a:path>
              </a:pathLst>
            </a:custGeom>
            <a:solidFill>
              <a:srgbClr val="FCAD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2"/>
            <p:cNvSpPr/>
            <p:nvPr/>
          </p:nvSpPr>
          <p:spPr>
            <a:xfrm>
              <a:off x="2740625" y="1435700"/>
              <a:ext cx="41650" cy="12800"/>
            </a:xfrm>
            <a:custGeom>
              <a:avLst/>
              <a:gdLst/>
              <a:ahLst/>
              <a:cxnLst/>
              <a:rect l="l" t="t" r="r" b="b"/>
              <a:pathLst>
                <a:path w="1666" h="512" extrusionOk="0">
                  <a:moveTo>
                    <a:pt x="842" y="0"/>
                  </a:moveTo>
                  <a:cubicBezTo>
                    <a:pt x="593" y="0"/>
                    <a:pt x="341" y="76"/>
                    <a:pt x="118" y="229"/>
                  </a:cubicBezTo>
                  <a:cubicBezTo>
                    <a:pt x="1" y="299"/>
                    <a:pt x="47" y="487"/>
                    <a:pt x="188" y="510"/>
                  </a:cubicBezTo>
                  <a:cubicBezTo>
                    <a:pt x="235" y="510"/>
                    <a:pt x="258" y="510"/>
                    <a:pt x="282" y="487"/>
                  </a:cubicBezTo>
                  <a:cubicBezTo>
                    <a:pt x="446" y="393"/>
                    <a:pt x="634" y="346"/>
                    <a:pt x="821" y="346"/>
                  </a:cubicBezTo>
                  <a:cubicBezTo>
                    <a:pt x="1032" y="346"/>
                    <a:pt x="1220" y="393"/>
                    <a:pt x="1384" y="487"/>
                  </a:cubicBezTo>
                  <a:cubicBezTo>
                    <a:pt x="1409" y="503"/>
                    <a:pt x="1440" y="511"/>
                    <a:pt x="1471" y="511"/>
                  </a:cubicBezTo>
                  <a:cubicBezTo>
                    <a:pt x="1528" y="511"/>
                    <a:pt x="1588" y="485"/>
                    <a:pt x="1618" y="440"/>
                  </a:cubicBezTo>
                  <a:cubicBezTo>
                    <a:pt x="1665" y="370"/>
                    <a:pt x="1642" y="276"/>
                    <a:pt x="1548" y="229"/>
                  </a:cubicBezTo>
                  <a:cubicBezTo>
                    <a:pt x="1337" y="76"/>
                    <a:pt x="1091" y="0"/>
                    <a:pt x="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2"/>
            <p:cNvSpPr/>
            <p:nvPr/>
          </p:nvSpPr>
          <p:spPr>
            <a:xfrm>
              <a:off x="2701350" y="1419725"/>
              <a:ext cx="48100" cy="41175"/>
            </a:xfrm>
            <a:custGeom>
              <a:avLst/>
              <a:gdLst/>
              <a:ahLst/>
              <a:cxnLst/>
              <a:rect l="l" t="t" r="r" b="b"/>
              <a:pathLst>
                <a:path w="1924" h="1647" extrusionOk="0">
                  <a:moveTo>
                    <a:pt x="1103" y="0"/>
                  </a:moveTo>
                  <a:cubicBezTo>
                    <a:pt x="376" y="0"/>
                    <a:pt x="1" y="868"/>
                    <a:pt x="517" y="1407"/>
                  </a:cubicBezTo>
                  <a:cubicBezTo>
                    <a:pt x="682" y="1572"/>
                    <a:pt x="886" y="1646"/>
                    <a:pt x="1087" y="1646"/>
                  </a:cubicBezTo>
                  <a:cubicBezTo>
                    <a:pt x="1512" y="1646"/>
                    <a:pt x="1923" y="1315"/>
                    <a:pt x="1923" y="821"/>
                  </a:cubicBezTo>
                  <a:cubicBezTo>
                    <a:pt x="1923" y="352"/>
                    <a:pt x="1572" y="0"/>
                    <a:pt x="1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2"/>
            <p:cNvSpPr/>
            <p:nvPr/>
          </p:nvSpPr>
          <p:spPr>
            <a:xfrm>
              <a:off x="2766425" y="1419725"/>
              <a:ext cx="48075" cy="41175"/>
            </a:xfrm>
            <a:custGeom>
              <a:avLst/>
              <a:gdLst/>
              <a:ahLst/>
              <a:cxnLst/>
              <a:rect l="l" t="t" r="r" b="b"/>
              <a:pathLst>
                <a:path w="1923" h="1647" extrusionOk="0">
                  <a:moveTo>
                    <a:pt x="1102" y="0"/>
                  </a:moveTo>
                  <a:cubicBezTo>
                    <a:pt x="375" y="0"/>
                    <a:pt x="0" y="891"/>
                    <a:pt x="516" y="1407"/>
                  </a:cubicBezTo>
                  <a:cubicBezTo>
                    <a:pt x="681" y="1572"/>
                    <a:pt x="885" y="1646"/>
                    <a:pt x="1086" y="1646"/>
                  </a:cubicBezTo>
                  <a:cubicBezTo>
                    <a:pt x="1511" y="1646"/>
                    <a:pt x="1923" y="1315"/>
                    <a:pt x="1923" y="821"/>
                  </a:cubicBezTo>
                  <a:cubicBezTo>
                    <a:pt x="1923" y="376"/>
                    <a:pt x="1548"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2"/>
            <p:cNvSpPr/>
            <p:nvPr/>
          </p:nvSpPr>
          <p:spPr>
            <a:xfrm>
              <a:off x="2684350" y="1290200"/>
              <a:ext cx="154175" cy="121350"/>
            </a:xfrm>
            <a:custGeom>
              <a:avLst/>
              <a:gdLst/>
              <a:ahLst/>
              <a:cxnLst/>
              <a:rect l="l" t="t" r="r" b="b"/>
              <a:pathLst>
                <a:path w="6167" h="4854" extrusionOk="0">
                  <a:moveTo>
                    <a:pt x="3963" y="0"/>
                  </a:moveTo>
                  <a:cubicBezTo>
                    <a:pt x="3966" y="0"/>
                    <a:pt x="3969" y="0"/>
                    <a:pt x="3971" y="0"/>
                  </a:cubicBezTo>
                  <a:lnTo>
                    <a:pt x="3971" y="0"/>
                  </a:lnTo>
                  <a:cubicBezTo>
                    <a:pt x="3976" y="0"/>
                    <a:pt x="3981" y="0"/>
                    <a:pt x="3986" y="0"/>
                  </a:cubicBezTo>
                  <a:close/>
                  <a:moveTo>
                    <a:pt x="2228" y="0"/>
                  </a:moveTo>
                  <a:cubicBezTo>
                    <a:pt x="1712" y="0"/>
                    <a:pt x="1" y="2673"/>
                    <a:pt x="48" y="4853"/>
                  </a:cubicBezTo>
                  <a:lnTo>
                    <a:pt x="6143" y="4853"/>
                  </a:lnTo>
                  <a:cubicBezTo>
                    <a:pt x="6167" y="2685"/>
                    <a:pt x="4475" y="30"/>
                    <a:pt x="3971" y="0"/>
                  </a:cubicBezTo>
                  <a:lnTo>
                    <a:pt x="3971" y="0"/>
                  </a:lnTo>
                  <a:cubicBezTo>
                    <a:pt x="3468" y="17"/>
                    <a:pt x="3351" y="891"/>
                    <a:pt x="3096" y="891"/>
                  </a:cubicBezTo>
                  <a:cubicBezTo>
                    <a:pt x="2838" y="891"/>
                    <a:pt x="2720" y="0"/>
                    <a:pt x="22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2"/>
            <p:cNvSpPr/>
            <p:nvPr/>
          </p:nvSpPr>
          <p:spPr>
            <a:xfrm>
              <a:off x="2684950" y="1309525"/>
              <a:ext cx="153000" cy="102025"/>
            </a:xfrm>
            <a:custGeom>
              <a:avLst/>
              <a:gdLst/>
              <a:ahLst/>
              <a:cxnLst/>
              <a:rect l="l" t="t" r="r" b="b"/>
              <a:pathLst>
                <a:path w="6120" h="4081" extrusionOk="0">
                  <a:moveTo>
                    <a:pt x="1384" y="1"/>
                  </a:moveTo>
                  <a:lnTo>
                    <a:pt x="1384" y="1"/>
                  </a:lnTo>
                  <a:cubicBezTo>
                    <a:pt x="727" y="962"/>
                    <a:pt x="0" y="2650"/>
                    <a:pt x="0" y="4080"/>
                  </a:cubicBezTo>
                  <a:lnTo>
                    <a:pt x="6119" y="4080"/>
                  </a:lnTo>
                  <a:cubicBezTo>
                    <a:pt x="6119" y="3658"/>
                    <a:pt x="6073" y="3236"/>
                    <a:pt x="5979" y="2814"/>
                  </a:cubicBezTo>
                  <a:cubicBezTo>
                    <a:pt x="5830" y="2824"/>
                    <a:pt x="5684" y="2829"/>
                    <a:pt x="5541" y="2829"/>
                  </a:cubicBezTo>
                  <a:cubicBezTo>
                    <a:pt x="2674" y="2829"/>
                    <a:pt x="870" y="894"/>
                    <a:pt x="1384" y="1"/>
                  </a:cubicBezTo>
                  <a:close/>
                </a:path>
              </a:pathLst>
            </a:custGeom>
            <a:solidFill>
              <a:srgbClr val="0B2140">
                <a:alpha val="6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2"/>
            <p:cNvSpPr/>
            <p:nvPr/>
          </p:nvSpPr>
          <p:spPr>
            <a:xfrm>
              <a:off x="2648025" y="1392175"/>
              <a:ext cx="222750" cy="35775"/>
            </a:xfrm>
            <a:custGeom>
              <a:avLst/>
              <a:gdLst/>
              <a:ahLst/>
              <a:cxnLst/>
              <a:rect l="l" t="t" r="r" b="b"/>
              <a:pathLst>
                <a:path w="8910" h="1431" extrusionOk="0">
                  <a:moveTo>
                    <a:pt x="8909" y="399"/>
                  </a:moveTo>
                  <a:cubicBezTo>
                    <a:pt x="8909" y="403"/>
                    <a:pt x="8909" y="407"/>
                    <a:pt x="8909" y="411"/>
                  </a:cubicBezTo>
                  <a:lnTo>
                    <a:pt x="8909" y="411"/>
                  </a:lnTo>
                  <a:cubicBezTo>
                    <a:pt x="8909" y="415"/>
                    <a:pt x="8909" y="419"/>
                    <a:pt x="8909" y="422"/>
                  </a:cubicBezTo>
                  <a:lnTo>
                    <a:pt x="8909" y="399"/>
                  </a:lnTo>
                  <a:close/>
                  <a:moveTo>
                    <a:pt x="563" y="0"/>
                  </a:moveTo>
                  <a:cubicBezTo>
                    <a:pt x="94" y="0"/>
                    <a:pt x="0" y="680"/>
                    <a:pt x="446" y="821"/>
                  </a:cubicBezTo>
                  <a:cubicBezTo>
                    <a:pt x="1782" y="1196"/>
                    <a:pt x="3165" y="1407"/>
                    <a:pt x="4549" y="1431"/>
                  </a:cubicBezTo>
                  <a:cubicBezTo>
                    <a:pt x="5932" y="1407"/>
                    <a:pt x="7292" y="1196"/>
                    <a:pt x="8628" y="798"/>
                  </a:cubicBezTo>
                  <a:cubicBezTo>
                    <a:pt x="8789" y="752"/>
                    <a:pt x="8904" y="593"/>
                    <a:pt x="8909" y="411"/>
                  </a:cubicBezTo>
                  <a:lnTo>
                    <a:pt x="8909" y="411"/>
                  </a:lnTo>
                  <a:cubicBezTo>
                    <a:pt x="8903" y="182"/>
                    <a:pt x="8718" y="0"/>
                    <a:pt x="8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2"/>
            <p:cNvSpPr/>
            <p:nvPr/>
          </p:nvSpPr>
          <p:spPr>
            <a:xfrm>
              <a:off x="2713675" y="1537525"/>
              <a:ext cx="48075" cy="62175"/>
            </a:xfrm>
            <a:custGeom>
              <a:avLst/>
              <a:gdLst/>
              <a:ahLst/>
              <a:cxnLst/>
              <a:rect l="l" t="t" r="r" b="b"/>
              <a:pathLst>
                <a:path w="1923" h="2487" extrusionOk="0">
                  <a:moveTo>
                    <a:pt x="469" y="1"/>
                  </a:moveTo>
                  <a:lnTo>
                    <a:pt x="0" y="564"/>
                  </a:lnTo>
                  <a:cubicBezTo>
                    <a:pt x="0" y="564"/>
                    <a:pt x="633" y="2486"/>
                    <a:pt x="985" y="2486"/>
                  </a:cubicBezTo>
                  <a:cubicBezTo>
                    <a:pt x="1360" y="2486"/>
                    <a:pt x="1923" y="1478"/>
                    <a:pt x="1923" y="1478"/>
                  </a:cubicBezTo>
                  <a:lnTo>
                    <a:pt x="4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2"/>
            <p:cNvSpPr/>
            <p:nvPr/>
          </p:nvSpPr>
          <p:spPr>
            <a:xfrm>
              <a:off x="2761725" y="1537525"/>
              <a:ext cx="47500" cy="62175"/>
            </a:xfrm>
            <a:custGeom>
              <a:avLst/>
              <a:gdLst/>
              <a:ahLst/>
              <a:cxnLst/>
              <a:rect l="l" t="t" r="r" b="b"/>
              <a:pathLst>
                <a:path w="1900" h="2487" extrusionOk="0">
                  <a:moveTo>
                    <a:pt x="1431" y="1"/>
                  </a:moveTo>
                  <a:lnTo>
                    <a:pt x="1" y="1478"/>
                  </a:lnTo>
                  <a:cubicBezTo>
                    <a:pt x="1" y="1478"/>
                    <a:pt x="540" y="2486"/>
                    <a:pt x="915" y="2486"/>
                  </a:cubicBezTo>
                  <a:cubicBezTo>
                    <a:pt x="1267" y="2486"/>
                    <a:pt x="1900" y="564"/>
                    <a:pt x="1900" y="564"/>
                  </a:cubicBezTo>
                  <a:lnTo>
                    <a:pt x="14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2"/>
            <p:cNvSpPr/>
            <p:nvPr/>
          </p:nvSpPr>
          <p:spPr>
            <a:xfrm>
              <a:off x="2869575" y="1634525"/>
              <a:ext cx="17600" cy="35500"/>
            </a:xfrm>
            <a:custGeom>
              <a:avLst/>
              <a:gdLst/>
              <a:ahLst/>
              <a:cxnLst/>
              <a:rect l="l" t="t" r="r" b="b"/>
              <a:pathLst>
                <a:path w="704" h="1420" extrusionOk="0">
                  <a:moveTo>
                    <a:pt x="543" y="0"/>
                  </a:moveTo>
                  <a:cubicBezTo>
                    <a:pt x="471" y="0"/>
                    <a:pt x="398" y="42"/>
                    <a:pt x="376" y="130"/>
                  </a:cubicBezTo>
                  <a:lnTo>
                    <a:pt x="0" y="1419"/>
                  </a:lnTo>
                  <a:cubicBezTo>
                    <a:pt x="235" y="1255"/>
                    <a:pt x="469" y="1115"/>
                    <a:pt x="704" y="951"/>
                  </a:cubicBezTo>
                  <a:lnTo>
                    <a:pt x="704" y="153"/>
                  </a:lnTo>
                  <a:cubicBezTo>
                    <a:pt x="704" y="54"/>
                    <a:pt x="624" y="0"/>
                    <a:pt x="543" y="0"/>
                  </a:cubicBezTo>
                  <a:close/>
                </a:path>
              </a:pathLst>
            </a:custGeom>
            <a:solidFill>
              <a:srgbClr val="0B2140">
                <a:alpha val="6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2"/>
            <p:cNvSpPr/>
            <p:nvPr/>
          </p:nvSpPr>
          <p:spPr>
            <a:xfrm>
              <a:off x="2635700" y="1634525"/>
              <a:ext cx="17625" cy="35500"/>
            </a:xfrm>
            <a:custGeom>
              <a:avLst/>
              <a:gdLst/>
              <a:ahLst/>
              <a:cxnLst/>
              <a:rect l="l" t="t" r="r" b="b"/>
              <a:pathLst>
                <a:path w="705" h="1420" extrusionOk="0">
                  <a:moveTo>
                    <a:pt x="162" y="0"/>
                  </a:moveTo>
                  <a:cubicBezTo>
                    <a:pt x="80" y="0"/>
                    <a:pt x="1" y="54"/>
                    <a:pt x="1" y="153"/>
                  </a:cubicBezTo>
                  <a:lnTo>
                    <a:pt x="1" y="951"/>
                  </a:lnTo>
                  <a:cubicBezTo>
                    <a:pt x="235" y="1115"/>
                    <a:pt x="470" y="1255"/>
                    <a:pt x="704" y="1419"/>
                  </a:cubicBezTo>
                  <a:lnTo>
                    <a:pt x="329" y="130"/>
                  </a:lnTo>
                  <a:cubicBezTo>
                    <a:pt x="307" y="42"/>
                    <a:pt x="234" y="0"/>
                    <a:pt x="162" y="0"/>
                  </a:cubicBezTo>
                  <a:close/>
                </a:path>
              </a:pathLst>
            </a:custGeom>
            <a:solidFill>
              <a:srgbClr val="0B2140">
                <a:alpha val="6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2"/>
            <p:cNvSpPr/>
            <p:nvPr/>
          </p:nvSpPr>
          <p:spPr>
            <a:xfrm>
              <a:off x="2647225" y="1392125"/>
              <a:ext cx="114525" cy="35825"/>
            </a:xfrm>
            <a:custGeom>
              <a:avLst/>
              <a:gdLst/>
              <a:ahLst/>
              <a:cxnLst/>
              <a:rect l="l" t="t" r="r" b="b"/>
              <a:pathLst>
                <a:path w="4581" h="1433" extrusionOk="0">
                  <a:moveTo>
                    <a:pt x="551" y="0"/>
                  </a:moveTo>
                  <a:cubicBezTo>
                    <a:pt x="96" y="0"/>
                    <a:pt x="0" y="709"/>
                    <a:pt x="478" y="823"/>
                  </a:cubicBezTo>
                  <a:cubicBezTo>
                    <a:pt x="1806" y="1196"/>
                    <a:pt x="3180" y="1407"/>
                    <a:pt x="4555" y="1432"/>
                  </a:cubicBezTo>
                  <a:lnTo>
                    <a:pt x="4555" y="1432"/>
                  </a:lnTo>
                  <a:cubicBezTo>
                    <a:pt x="4169" y="1418"/>
                    <a:pt x="3877" y="1096"/>
                    <a:pt x="3877" y="706"/>
                  </a:cubicBezTo>
                  <a:lnTo>
                    <a:pt x="3854" y="706"/>
                  </a:lnTo>
                  <a:cubicBezTo>
                    <a:pt x="3854" y="307"/>
                    <a:pt x="4182" y="2"/>
                    <a:pt x="4581" y="2"/>
                  </a:cubicBezTo>
                  <a:lnTo>
                    <a:pt x="595" y="2"/>
                  </a:lnTo>
                  <a:cubicBezTo>
                    <a:pt x="580" y="1"/>
                    <a:pt x="565" y="0"/>
                    <a:pt x="551" y="0"/>
                  </a:cubicBezTo>
                  <a:close/>
                  <a:moveTo>
                    <a:pt x="4555" y="1432"/>
                  </a:moveTo>
                  <a:cubicBezTo>
                    <a:pt x="4563" y="1432"/>
                    <a:pt x="4572" y="1433"/>
                    <a:pt x="4581" y="1433"/>
                  </a:cubicBezTo>
                  <a:cubicBezTo>
                    <a:pt x="4572" y="1432"/>
                    <a:pt x="4563" y="1432"/>
                    <a:pt x="4555" y="14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72"/>
          <p:cNvGrpSpPr/>
          <p:nvPr/>
        </p:nvGrpSpPr>
        <p:grpSpPr>
          <a:xfrm>
            <a:off x="850396" y="1607975"/>
            <a:ext cx="1036173" cy="783126"/>
            <a:chOff x="3170250" y="1261475"/>
            <a:chExt cx="556275" cy="420425"/>
          </a:xfrm>
        </p:grpSpPr>
        <p:sp>
          <p:nvSpPr>
            <p:cNvPr id="3172" name="Google Shape;3172;p72"/>
            <p:cNvSpPr/>
            <p:nvPr/>
          </p:nvSpPr>
          <p:spPr>
            <a:xfrm>
              <a:off x="3170250" y="1261475"/>
              <a:ext cx="556275" cy="350525"/>
            </a:xfrm>
            <a:custGeom>
              <a:avLst/>
              <a:gdLst/>
              <a:ahLst/>
              <a:cxnLst/>
              <a:rect l="l" t="t" r="r" b="b"/>
              <a:pathLst>
                <a:path w="22251" h="14021" extrusionOk="0">
                  <a:moveTo>
                    <a:pt x="11137" y="0"/>
                  </a:moveTo>
                  <a:cubicBezTo>
                    <a:pt x="3869" y="0"/>
                    <a:pt x="1" y="8605"/>
                    <a:pt x="4877" y="14020"/>
                  </a:cubicBezTo>
                  <a:lnTo>
                    <a:pt x="17397" y="14020"/>
                  </a:lnTo>
                  <a:cubicBezTo>
                    <a:pt x="22250" y="8605"/>
                    <a:pt x="18405" y="0"/>
                    <a:pt x="111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2"/>
            <p:cNvSpPr/>
            <p:nvPr/>
          </p:nvSpPr>
          <p:spPr>
            <a:xfrm>
              <a:off x="3261700" y="1331800"/>
              <a:ext cx="326500" cy="279775"/>
            </a:xfrm>
            <a:custGeom>
              <a:avLst/>
              <a:gdLst/>
              <a:ahLst/>
              <a:cxnLst/>
              <a:rect l="l" t="t" r="r" b="b"/>
              <a:pathLst>
                <a:path w="13060" h="11191" extrusionOk="0">
                  <a:moveTo>
                    <a:pt x="7479" y="1"/>
                  </a:moveTo>
                  <a:cubicBezTo>
                    <a:pt x="2509" y="1"/>
                    <a:pt x="0" y="6026"/>
                    <a:pt x="3517" y="9543"/>
                  </a:cubicBezTo>
                  <a:cubicBezTo>
                    <a:pt x="4655" y="10681"/>
                    <a:pt x="6056" y="11191"/>
                    <a:pt x="7431" y="11191"/>
                  </a:cubicBezTo>
                  <a:cubicBezTo>
                    <a:pt x="10303" y="11191"/>
                    <a:pt x="13059" y="8966"/>
                    <a:pt x="13059" y="5604"/>
                  </a:cubicBezTo>
                  <a:lnTo>
                    <a:pt x="13059" y="5581"/>
                  </a:lnTo>
                  <a:cubicBezTo>
                    <a:pt x="13059" y="2509"/>
                    <a:pt x="10574" y="1"/>
                    <a:pt x="7479" y="1"/>
                  </a:cubicBezTo>
                  <a:close/>
                </a:path>
              </a:pathLst>
            </a:custGeom>
            <a:solidFill>
              <a:srgbClr val="0B2140">
                <a:alpha val="2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2"/>
            <p:cNvSpPr/>
            <p:nvPr/>
          </p:nvSpPr>
          <p:spPr>
            <a:xfrm>
              <a:off x="3292175" y="1439650"/>
              <a:ext cx="313025" cy="242250"/>
            </a:xfrm>
            <a:custGeom>
              <a:avLst/>
              <a:gdLst/>
              <a:ahLst/>
              <a:cxnLst/>
              <a:rect l="l" t="t" r="r" b="b"/>
              <a:pathLst>
                <a:path w="12521" h="9690" extrusionOk="0">
                  <a:moveTo>
                    <a:pt x="4830" y="1"/>
                  </a:moveTo>
                  <a:lnTo>
                    <a:pt x="4830" y="3681"/>
                  </a:lnTo>
                  <a:cubicBezTo>
                    <a:pt x="4830" y="3681"/>
                    <a:pt x="1689" y="4197"/>
                    <a:pt x="962" y="4830"/>
                  </a:cubicBezTo>
                  <a:cubicBezTo>
                    <a:pt x="680" y="5088"/>
                    <a:pt x="305" y="5956"/>
                    <a:pt x="0" y="6893"/>
                  </a:cubicBezTo>
                  <a:cubicBezTo>
                    <a:pt x="1665" y="8757"/>
                    <a:pt x="3963" y="9689"/>
                    <a:pt x="6260" y="9689"/>
                  </a:cubicBezTo>
                  <a:cubicBezTo>
                    <a:pt x="8558" y="9689"/>
                    <a:pt x="10856" y="8757"/>
                    <a:pt x="12520" y="6893"/>
                  </a:cubicBezTo>
                  <a:cubicBezTo>
                    <a:pt x="12215" y="5956"/>
                    <a:pt x="11840" y="5088"/>
                    <a:pt x="11559" y="4830"/>
                  </a:cubicBezTo>
                  <a:cubicBezTo>
                    <a:pt x="10832" y="4197"/>
                    <a:pt x="7691" y="3681"/>
                    <a:pt x="7691" y="3681"/>
                  </a:cubicBezTo>
                  <a:lnTo>
                    <a:pt x="76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2"/>
            <p:cNvSpPr/>
            <p:nvPr/>
          </p:nvSpPr>
          <p:spPr>
            <a:xfrm>
              <a:off x="3292175" y="1545150"/>
              <a:ext cx="264950" cy="136575"/>
            </a:xfrm>
            <a:custGeom>
              <a:avLst/>
              <a:gdLst/>
              <a:ahLst/>
              <a:cxnLst/>
              <a:rect l="l" t="t" r="r" b="b"/>
              <a:pathLst>
                <a:path w="10598" h="5463" extrusionOk="0">
                  <a:moveTo>
                    <a:pt x="2345" y="1"/>
                  </a:moveTo>
                  <a:cubicBezTo>
                    <a:pt x="1853" y="118"/>
                    <a:pt x="1384" y="329"/>
                    <a:pt x="962" y="610"/>
                  </a:cubicBezTo>
                  <a:cubicBezTo>
                    <a:pt x="680" y="868"/>
                    <a:pt x="305" y="1736"/>
                    <a:pt x="0" y="2673"/>
                  </a:cubicBezTo>
                  <a:cubicBezTo>
                    <a:pt x="1631" y="4505"/>
                    <a:pt x="3926" y="5463"/>
                    <a:pt x="6255" y="5463"/>
                  </a:cubicBezTo>
                  <a:cubicBezTo>
                    <a:pt x="7743" y="5463"/>
                    <a:pt x="9245" y="5072"/>
                    <a:pt x="10598" y="4268"/>
                  </a:cubicBezTo>
                  <a:lnTo>
                    <a:pt x="10598" y="4268"/>
                  </a:lnTo>
                  <a:cubicBezTo>
                    <a:pt x="10293" y="4291"/>
                    <a:pt x="10012" y="4315"/>
                    <a:pt x="9707" y="4315"/>
                  </a:cubicBezTo>
                  <a:cubicBezTo>
                    <a:pt x="6635" y="4315"/>
                    <a:pt x="3822" y="2673"/>
                    <a:pt x="2345" y="1"/>
                  </a:cubicBezTo>
                  <a:close/>
                </a:path>
              </a:pathLst>
            </a:custGeom>
            <a:solidFill>
              <a:srgbClr val="0B2140">
                <a:alpha val="1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2"/>
            <p:cNvSpPr/>
            <p:nvPr/>
          </p:nvSpPr>
          <p:spPr>
            <a:xfrm>
              <a:off x="3412925" y="1439650"/>
              <a:ext cx="71525" cy="92050"/>
            </a:xfrm>
            <a:custGeom>
              <a:avLst/>
              <a:gdLst/>
              <a:ahLst/>
              <a:cxnLst/>
              <a:rect l="l" t="t" r="r" b="b"/>
              <a:pathLst>
                <a:path w="2861" h="3682" extrusionOk="0">
                  <a:moveTo>
                    <a:pt x="0" y="1"/>
                  </a:moveTo>
                  <a:lnTo>
                    <a:pt x="0" y="3681"/>
                  </a:lnTo>
                  <a:cubicBezTo>
                    <a:pt x="938" y="3658"/>
                    <a:pt x="1805" y="3236"/>
                    <a:pt x="2392" y="2509"/>
                  </a:cubicBezTo>
                  <a:lnTo>
                    <a:pt x="2861" y="1"/>
                  </a:lnTo>
                  <a:close/>
                </a:path>
              </a:pathLst>
            </a:custGeom>
            <a:solidFill>
              <a:srgbClr val="0B2140">
                <a:alpha val="1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2"/>
            <p:cNvSpPr/>
            <p:nvPr/>
          </p:nvSpPr>
          <p:spPr>
            <a:xfrm>
              <a:off x="3557100" y="1616600"/>
              <a:ext cx="17350" cy="35250"/>
            </a:xfrm>
            <a:custGeom>
              <a:avLst/>
              <a:gdLst/>
              <a:ahLst/>
              <a:cxnLst/>
              <a:rect l="l" t="t" r="r" b="b"/>
              <a:pathLst>
                <a:path w="694" h="1410" extrusionOk="0">
                  <a:moveTo>
                    <a:pt x="527" y="1"/>
                  </a:moveTo>
                  <a:cubicBezTo>
                    <a:pt x="462" y="1"/>
                    <a:pt x="396" y="38"/>
                    <a:pt x="376" y="120"/>
                  </a:cubicBezTo>
                  <a:lnTo>
                    <a:pt x="1" y="1410"/>
                  </a:lnTo>
                  <a:cubicBezTo>
                    <a:pt x="235" y="1269"/>
                    <a:pt x="470" y="1128"/>
                    <a:pt x="681" y="941"/>
                  </a:cubicBezTo>
                  <a:lnTo>
                    <a:pt x="681" y="167"/>
                  </a:lnTo>
                  <a:cubicBezTo>
                    <a:pt x="694" y="62"/>
                    <a:pt x="611" y="1"/>
                    <a:pt x="52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2"/>
            <p:cNvSpPr/>
            <p:nvPr/>
          </p:nvSpPr>
          <p:spPr>
            <a:xfrm>
              <a:off x="3322650" y="1616600"/>
              <a:ext cx="17600" cy="35250"/>
            </a:xfrm>
            <a:custGeom>
              <a:avLst/>
              <a:gdLst/>
              <a:ahLst/>
              <a:cxnLst/>
              <a:rect l="l" t="t" r="r" b="b"/>
              <a:pathLst>
                <a:path w="704" h="1410" extrusionOk="0">
                  <a:moveTo>
                    <a:pt x="175" y="1"/>
                  </a:moveTo>
                  <a:cubicBezTo>
                    <a:pt x="89" y="1"/>
                    <a:pt x="1" y="62"/>
                    <a:pt x="1" y="167"/>
                  </a:cubicBezTo>
                  <a:lnTo>
                    <a:pt x="1" y="941"/>
                  </a:lnTo>
                  <a:cubicBezTo>
                    <a:pt x="235" y="1128"/>
                    <a:pt x="470" y="1269"/>
                    <a:pt x="704" y="1410"/>
                  </a:cubicBezTo>
                  <a:lnTo>
                    <a:pt x="329" y="120"/>
                  </a:lnTo>
                  <a:cubicBezTo>
                    <a:pt x="308" y="38"/>
                    <a:pt x="243" y="1"/>
                    <a:pt x="1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2"/>
            <p:cNvSpPr/>
            <p:nvPr/>
          </p:nvSpPr>
          <p:spPr>
            <a:xfrm>
              <a:off x="3381850" y="1318900"/>
              <a:ext cx="133675" cy="191700"/>
            </a:xfrm>
            <a:custGeom>
              <a:avLst/>
              <a:gdLst/>
              <a:ahLst/>
              <a:cxnLst/>
              <a:rect l="l" t="t" r="r" b="b"/>
              <a:pathLst>
                <a:path w="5347" h="7668" extrusionOk="0">
                  <a:moveTo>
                    <a:pt x="2673" y="1"/>
                  </a:moveTo>
                  <a:cubicBezTo>
                    <a:pt x="1196" y="1"/>
                    <a:pt x="1" y="1431"/>
                    <a:pt x="1" y="3400"/>
                  </a:cubicBezTo>
                  <a:cubicBezTo>
                    <a:pt x="1" y="5346"/>
                    <a:pt x="1196" y="7667"/>
                    <a:pt x="2673" y="7667"/>
                  </a:cubicBezTo>
                  <a:cubicBezTo>
                    <a:pt x="4150" y="7667"/>
                    <a:pt x="5346" y="5346"/>
                    <a:pt x="5346" y="3400"/>
                  </a:cubicBezTo>
                  <a:cubicBezTo>
                    <a:pt x="5346" y="1431"/>
                    <a:pt x="4150" y="1"/>
                    <a:pt x="26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2"/>
            <p:cNvSpPr/>
            <p:nvPr/>
          </p:nvSpPr>
          <p:spPr>
            <a:xfrm>
              <a:off x="3381850" y="1318900"/>
              <a:ext cx="78575" cy="191700"/>
            </a:xfrm>
            <a:custGeom>
              <a:avLst/>
              <a:gdLst/>
              <a:ahLst/>
              <a:cxnLst/>
              <a:rect l="l" t="t" r="r" b="b"/>
              <a:pathLst>
                <a:path w="3143" h="7668" extrusionOk="0">
                  <a:moveTo>
                    <a:pt x="2673" y="1"/>
                  </a:moveTo>
                  <a:cubicBezTo>
                    <a:pt x="1196" y="1"/>
                    <a:pt x="1" y="1431"/>
                    <a:pt x="1" y="3377"/>
                  </a:cubicBezTo>
                  <a:cubicBezTo>
                    <a:pt x="1" y="5346"/>
                    <a:pt x="1196" y="7667"/>
                    <a:pt x="2673" y="7667"/>
                  </a:cubicBezTo>
                  <a:cubicBezTo>
                    <a:pt x="2837" y="7667"/>
                    <a:pt x="2978" y="7644"/>
                    <a:pt x="3142" y="7574"/>
                  </a:cubicBezTo>
                  <a:cubicBezTo>
                    <a:pt x="1876" y="7175"/>
                    <a:pt x="915" y="5135"/>
                    <a:pt x="915" y="3400"/>
                  </a:cubicBezTo>
                  <a:cubicBezTo>
                    <a:pt x="915" y="1642"/>
                    <a:pt x="1876" y="306"/>
                    <a:pt x="3142" y="48"/>
                  </a:cubicBezTo>
                  <a:cubicBezTo>
                    <a:pt x="2978" y="24"/>
                    <a:pt x="2814" y="1"/>
                    <a:pt x="2673" y="1"/>
                  </a:cubicBezTo>
                  <a:close/>
                </a:path>
              </a:pathLst>
            </a:custGeom>
            <a:solidFill>
              <a:srgbClr val="0B2140">
                <a:alpha val="1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2"/>
            <p:cNvSpPr/>
            <p:nvPr/>
          </p:nvSpPr>
          <p:spPr>
            <a:xfrm>
              <a:off x="3440475" y="1466025"/>
              <a:ext cx="14675" cy="12250"/>
            </a:xfrm>
            <a:custGeom>
              <a:avLst/>
              <a:gdLst/>
              <a:ahLst/>
              <a:cxnLst/>
              <a:rect l="l" t="t" r="r" b="b"/>
              <a:pathLst>
                <a:path w="587" h="490" extrusionOk="0">
                  <a:moveTo>
                    <a:pt x="328" y="1"/>
                  </a:moveTo>
                  <a:cubicBezTo>
                    <a:pt x="117" y="1"/>
                    <a:pt x="0" y="258"/>
                    <a:pt x="164" y="423"/>
                  </a:cubicBezTo>
                  <a:cubicBezTo>
                    <a:pt x="210" y="469"/>
                    <a:pt x="269" y="489"/>
                    <a:pt x="327" y="489"/>
                  </a:cubicBezTo>
                  <a:cubicBezTo>
                    <a:pt x="448" y="489"/>
                    <a:pt x="570" y="401"/>
                    <a:pt x="586" y="258"/>
                  </a:cubicBezTo>
                  <a:cubicBezTo>
                    <a:pt x="586" y="118"/>
                    <a:pt x="469" y="1"/>
                    <a:pt x="3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2"/>
            <p:cNvSpPr/>
            <p:nvPr/>
          </p:nvSpPr>
          <p:spPr>
            <a:xfrm>
              <a:off x="3416425" y="1361450"/>
              <a:ext cx="65100" cy="92300"/>
            </a:xfrm>
            <a:custGeom>
              <a:avLst/>
              <a:gdLst/>
              <a:ahLst/>
              <a:cxnLst/>
              <a:rect l="l" t="t" r="r" b="b"/>
              <a:pathLst>
                <a:path w="2604" h="3692" extrusionOk="0">
                  <a:moveTo>
                    <a:pt x="1270" y="0"/>
                  </a:moveTo>
                  <a:cubicBezTo>
                    <a:pt x="686" y="0"/>
                    <a:pt x="103" y="365"/>
                    <a:pt x="1" y="1112"/>
                  </a:cubicBezTo>
                  <a:lnTo>
                    <a:pt x="1" y="1300"/>
                  </a:lnTo>
                  <a:cubicBezTo>
                    <a:pt x="1" y="1464"/>
                    <a:pt x="124" y="1546"/>
                    <a:pt x="247" y="1546"/>
                  </a:cubicBezTo>
                  <a:cubicBezTo>
                    <a:pt x="370" y="1546"/>
                    <a:pt x="493" y="1464"/>
                    <a:pt x="493" y="1300"/>
                  </a:cubicBezTo>
                  <a:cubicBezTo>
                    <a:pt x="470" y="1253"/>
                    <a:pt x="470" y="1206"/>
                    <a:pt x="493" y="1183"/>
                  </a:cubicBezTo>
                  <a:cubicBezTo>
                    <a:pt x="540" y="784"/>
                    <a:pt x="892" y="479"/>
                    <a:pt x="1290" y="479"/>
                  </a:cubicBezTo>
                  <a:lnTo>
                    <a:pt x="1314" y="479"/>
                  </a:lnTo>
                  <a:cubicBezTo>
                    <a:pt x="1994" y="503"/>
                    <a:pt x="2345" y="1323"/>
                    <a:pt x="1876" y="1839"/>
                  </a:cubicBezTo>
                  <a:cubicBezTo>
                    <a:pt x="1712" y="2003"/>
                    <a:pt x="1501" y="2097"/>
                    <a:pt x="1290" y="2097"/>
                  </a:cubicBezTo>
                  <a:cubicBezTo>
                    <a:pt x="1150" y="2097"/>
                    <a:pt x="1032" y="2191"/>
                    <a:pt x="1032" y="2331"/>
                  </a:cubicBezTo>
                  <a:lnTo>
                    <a:pt x="1032" y="3433"/>
                  </a:lnTo>
                  <a:cubicBezTo>
                    <a:pt x="1032" y="3570"/>
                    <a:pt x="1143" y="3685"/>
                    <a:pt x="1279" y="3691"/>
                  </a:cubicBezTo>
                  <a:lnTo>
                    <a:pt x="1279" y="3691"/>
                  </a:lnTo>
                  <a:cubicBezTo>
                    <a:pt x="1414" y="3685"/>
                    <a:pt x="1525" y="3570"/>
                    <a:pt x="1525" y="3433"/>
                  </a:cubicBezTo>
                  <a:lnTo>
                    <a:pt x="1525" y="2566"/>
                  </a:lnTo>
                  <a:cubicBezTo>
                    <a:pt x="2158" y="2449"/>
                    <a:pt x="2603" y="1862"/>
                    <a:pt x="2556" y="1229"/>
                  </a:cubicBezTo>
                  <a:cubicBezTo>
                    <a:pt x="2520" y="418"/>
                    <a:pt x="1895" y="0"/>
                    <a:pt x="1270" y="0"/>
                  </a:cubicBezTo>
                  <a:close/>
                  <a:moveTo>
                    <a:pt x="1279" y="3691"/>
                  </a:moveTo>
                  <a:cubicBezTo>
                    <a:pt x="1275" y="3691"/>
                    <a:pt x="1271" y="3691"/>
                    <a:pt x="1267" y="3691"/>
                  </a:cubicBezTo>
                  <a:lnTo>
                    <a:pt x="1290" y="3691"/>
                  </a:lnTo>
                  <a:cubicBezTo>
                    <a:pt x="1286" y="3691"/>
                    <a:pt x="1283" y="3691"/>
                    <a:pt x="1279" y="369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186"/>
        <p:cNvGrpSpPr/>
        <p:nvPr/>
      </p:nvGrpSpPr>
      <p:grpSpPr>
        <a:xfrm>
          <a:off x="0" y="0"/>
          <a:ext cx="0" cy="0"/>
          <a:chOff x="0" y="0"/>
          <a:chExt cx="0" cy="0"/>
        </a:xfrm>
      </p:grpSpPr>
      <p:sp>
        <p:nvSpPr>
          <p:cNvPr id="3187" name="Google Shape;3187;p73"/>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Bibliographical references</a:t>
            </a:r>
            <a:endParaRPr/>
          </a:p>
        </p:txBody>
      </p:sp>
      <p:sp>
        <p:nvSpPr>
          <p:cNvPr id="3188" name="Google Shape;3188;p73"/>
          <p:cNvSpPr txBox="1">
            <a:spLocks noGrp="1"/>
          </p:cNvSpPr>
          <p:nvPr>
            <p:ph type="body" idx="1"/>
          </p:nvPr>
        </p:nvSpPr>
        <p:spPr>
          <a:xfrm flipH="1">
            <a:off x="996950" y="1919150"/>
            <a:ext cx="5756400" cy="2614800"/>
          </a:xfrm>
          <a:prstGeom prst="rect">
            <a:avLst/>
          </a:prstGeom>
        </p:spPr>
        <p:txBody>
          <a:bodyPr spcFirstLastPara="1" wrap="square" lIns="91425" tIns="91425" rIns="91425" bIns="91425" anchor="t" anchorCtr="0">
            <a:noAutofit/>
          </a:bodyPr>
          <a:lstStyle/>
          <a:p>
            <a:pPr marL="457200" lvl="0" indent="-323850" algn="l" rtl="0">
              <a:spcBef>
                <a:spcPts val="1000"/>
              </a:spcBef>
              <a:spcAft>
                <a:spcPts val="0"/>
              </a:spcAft>
              <a:buSzPts val="1500"/>
              <a:buChar char="●"/>
            </a:pPr>
            <a:r>
              <a:rPr lang="en"/>
              <a:t>AUTHOR (YEAR). </a:t>
            </a:r>
            <a:r>
              <a:rPr lang="en" i="1"/>
              <a:t>Title of the publication</a:t>
            </a:r>
            <a:r>
              <a:rPr lang="en"/>
              <a:t>. Publisher</a:t>
            </a:r>
            <a:endParaRPr/>
          </a:p>
          <a:p>
            <a:pPr marL="457200" lvl="0" indent="-323850" algn="l" rtl="0">
              <a:spcBef>
                <a:spcPts val="1200"/>
              </a:spcBef>
              <a:spcAft>
                <a:spcPts val="0"/>
              </a:spcAft>
              <a:buSzPts val="1500"/>
              <a:buChar char="●"/>
            </a:pPr>
            <a:r>
              <a:rPr lang="en"/>
              <a:t>AUTHOR (YEAR). </a:t>
            </a:r>
            <a:r>
              <a:rPr lang="en" i="1"/>
              <a:t>Title of the publication</a:t>
            </a:r>
            <a:r>
              <a:rPr lang="en"/>
              <a:t>. Publisher</a:t>
            </a:r>
            <a:endParaRPr/>
          </a:p>
          <a:p>
            <a:pPr marL="457200" lvl="0" indent="-323850" algn="l" rtl="0">
              <a:spcBef>
                <a:spcPts val="1000"/>
              </a:spcBef>
              <a:spcAft>
                <a:spcPts val="0"/>
              </a:spcAft>
              <a:buSzPts val="1500"/>
              <a:buChar char="●"/>
            </a:pPr>
            <a:r>
              <a:rPr lang="en"/>
              <a:t>AUTHOR (YEAR). </a:t>
            </a:r>
            <a:r>
              <a:rPr lang="en" i="1"/>
              <a:t>Title of the publication</a:t>
            </a:r>
            <a:r>
              <a:rPr lang="en"/>
              <a:t>. Publisher</a:t>
            </a:r>
            <a:endParaRPr/>
          </a:p>
          <a:p>
            <a:pPr marL="457200" lvl="0" indent="-323850" algn="l" rtl="0">
              <a:spcBef>
                <a:spcPts val="1000"/>
              </a:spcBef>
              <a:spcAft>
                <a:spcPts val="0"/>
              </a:spcAft>
              <a:buSzPts val="1500"/>
              <a:buChar char="●"/>
            </a:pPr>
            <a:r>
              <a:rPr lang="en"/>
              <a:t>AUTHOR (YEAR). </a:t>
            </a:r>
            <a:r>
              <a:rPr lang="en" i="1"/>
              <a:t>Title of the publication</a:t>
            </a:r>
            <a:r>
              <a:rPr lang="en"/>
              <a:t>. Publisher</a:t>
            </a:r>
            <a:endParaRPr/>
          </a:p>
          <a:p>
            <a:pPr marL="457200" lvl="0" indent="-323850" algn="l" rtl="0">
              <a:spcBef>
                <a:spcPts val="1000"/>
              </a:spcBef>
              <a:spcAft>
                <a:spcPts val="0"/>
              </a:spcAft>
              <a:buSzPts val="1500"/>
              <a:buChar char="●"/>
            </a:pPr>
            <a:r>
              <a:rPr lang="en"/>
              <a:t>AUTHOR (YEAR). </a:t>
            </a:r>
            <a:r>
              <a:rPr lang="en" i="1"/>
              <a:t>Title of the publication</a:t>
            </a:r>
            <a:r>
              <a:rPr lang="en"/>
              <a:t>. Publisher</a:t>
            </a:r>
            <a:endParaRPr/>
          </a:p>
          <a:p>
            <a:pPr marL="457200" lvl="0" indent="-323850" algn="l" rtl="0">
              <a:spcBef>
                <a:spcPts val="1000"/>
              </a:spcBef>
              <a:spcAft>
                <a:spcPts val="0"/>
              </a:spcAft>
              <a:buSzPts val="1500"/>
              <a:buChar char="●"/>
            </a:pPr>
            <a:r>
              <a:rPr lang="en"/>
              <a:t>AUTHOR (YEAR). </a:t>
            </a:r>
            <a:r>
              <a:rPr lang="en" i="1"/>
              <a:t>Title of the publication</a:t>
            </a:r>
            <a:r>
              <a:rPr lang="en"/>
              <a:t>. Publisher</a:t>
            </a:r>
            <a:endParaRPr/>
          </a:p>
          <a:p>
            <a:pPr marL="457200" lvl="0" indent="-323850" algn="l" rtl="0">
              <a:spcBef>
                <a:spcPts val="1000"/>
              </a:spcBef>
              <a:spcAft>
                <a:spcPts val="0"/>
              </a:spcAft>
              <a:buSzPts val="1500"/>
              <a:buChar char="●"/>
            </a:pPr>
            <a:r>
              <a:rPr lang="en"/>
              <a:t>AUTHOR (YEAR). </a:t>
            </a:r>
            <a:r>
              <a:rPr lang="en" i="1"/>
              <a:t>Title of the publication</a:t>
            </a:r>
            <a:r>
              <a:rPr lang="en"/>
              <a:t>. Publisher</a:t>
            </a:r>
            <a:endParaRPr/>
          </a:p>
        </p:txBody>
      </p:sp>
      <p:sp>
        <p:nvSpPr>
          <p:cNvPr id="3189" name="Google Shape;3189;p73"/>
          <p:cNvSpPr txBox="1">
            <a:spLocks noGrp="1"/>
          </p:cNvSpPr>
          <p:nvPr>
            <p:ph type="subTitle" idx="2"/>
          </p:nvPr>
        </p:nvSpPr>
        <p:spPr>
          <a:xfrm>
            <a:off x="1435100" y="1309800"/>
            <a:ext cx="53184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a:t>Alphabetical order</a:t>
            </a:r>
            <a:endParaRPr/>
          </a:p>
        </p:txBody>
      </p:sp>
      <p:grpSp>
        <p:nvGrpSpPr>
          <p:cNvPr id="3190" name="Google Shape;3190;p73"/>
          <p:cNvGrpSpPr/>
          <p:nvPr/>
        </p:nvGrpSpPr>
        <p:grpSpPr>
          <a:xfrm>
            <a:off x="7840601" y="463312"/>
            <a:ext cx="1190638" cy="1191169"/>
            <a:chOff x="369195" y="1138234"/>
            <a:chExt cx="1250276" cy="1250833"/>
          </a:xfrm>
        </p:grpSpPr>
        <p:sp>
          <p:nvSpPr>
            <p:cNvPr id="3191" name="Google Shape;3191;p73"/>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3"/>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3"/>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3"/>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3"/>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3"/>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3"/>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3"/>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3"/>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73"/>
          <p:cNvGrpSpPr/>
          <p:nvPr/>
        </p:nvGrpSpPr>
        <p:grpSpPr>
          <a:xfrm>
            <a:off x="7395513" y="3343685"/>
            <a:ext cx="1954117" cy="1954117"/>
            <a:chOff x="367385" y="2587838"/>
            <a:chExt cx="2501110" cy="2501110"/>
          </a:xfrm>
        </p:grpSpPr>
        <p:sp>
          <p:nvSpPr>
            <p:cNvPr id="3201" name="Google Shape;3201;p73"/>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3"/>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3"/>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3"/>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3"/>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3"/>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3"/>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3"/>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3"/>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0" name="Google Shape;3210;p73"/>
          <p:cNvGrpSpPr/>
          <p:nvPr/>
        </p:nvGrpSpPr>
        <p:grpSpPr>
          <a:xfrm>
            <a:off x="6544974" y="1761370"/>
            <a:ext cx="1559915" cy="1695237"/>
            <a:chOff x="794031" y="-2222574"/>
            <a:chExt cx="2551382" cy="2772713"/>
          </a:xfrm>
        </p:grpSpPr>
        <p:sp>
          <p:nvSpPr>
            <p:cNvPr id="3211" name="Google Shape;3211;p73"/>
            <p:cNvSpPr/>
            <p:nvPr/>
          </p:nvSpPr>
          <p:spPr>
            <a:xfrm>
              <a:off x="794031" y="-2222574"/>
              <a:ext cx="2551382" cy="2772713"/>
            </a:xfrm>
            <a:custGeom>
              <a:avLst/>
              <a:gdLst/>
              <a:ahLst/>
              <a:cxnLst/>
              <a:rect l="l" t="t" r="r" b="b"/>
              <a:pathLst>
                <a:path w="54963" h="59731" extrusionOk="0">
                  <a:moveTo>
                    <a:pt x="25646" y="1"/>
                  </a:moveTo>
                  <a:cubicBezTo>
                    <a:pt x="16570" y="103"/>
                    <a:pt x="9050" y="2690"/>
                    <a:pt x="9050" y="2690"/>
                  </a:cubicBezTo>
                  <a:cubicBezTo>
                    <a:pt x="9050" y="2690"/>
                    <a:pt x="10580" y="11651"/>
                    <a:pt x="0" y="14774"/>
                  </a:cubicBezTo>
                  <a:cubicBezTo>
                    <a:pt x="523" y="49176"/>
                    <a:pt x="14658" y="59730"/>
                    <a:pt x="27481" y="59730"/>
                  </a:cubicBezTo>
                  <a:cubicBezTo>
                    <a:pt x="40317" y="59730"/>
                    <a:pt x="54440" y="49176"/>
                    <a:pt x="54962" y="14774"/>
                  </a:cubicBezTo>
                  <a:cubicBezTo>
                    <a:pt x="44383" y="11651"/>
                    <a:pt x="45912" y="2690"/>
                    <a:pt x="45912" y="2690"/>
                  </a:cubicBezTo>
                  <a:cubicBezTo>
                    <a:pt x="45912" y="2690"/>
                    <a:pt x="38119" y="7"/>
                    <a:pt x="28830" y="7"/>
                  </a:cubicBezTo>
                  <a:cubicBezTo>
                    <a:pt x="28388" y="7"/>
                    <a:pt x="27942" y="14"/>
                    <a:pt x="27494" y="26"/>
                  </a:cubicBezTo>
                  <a:cubicBezTo>
                    <a:pt x="26869" y="1"/>
                    <a:pt x="26258" y="1"/>
                    <a:pt x="256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3"/>
            <p:cNvSpPr/>
            <p:nvPr/>
          </p:nvSpPr>
          <p:spPr>
            <a:xfrm>
              <a:off x="972098" y="-2059965"/>
              <a:ext cx="2195202" cy="2447355"/>
            </a:xfrm>
            <a:custGeom>
              <a:avLst/>
              <a:gdLst/>
              <a:ahLst/>
              <a:cxnLst/>
              <a:rect l="l" t="t" r="r" b="b"/>
              <a:pathLst>
                <a:path w="47290" h="52722" extrusionOk="0">
                  <a:moveTo>
                    <a:pt x="24931" y="0"/>
                  </a:moveTo>
                  <a:cubicBezTo>
                    <a:pt x="24544" y="0"/>
                    <a:pt x="24153" y="5"/>
                    <a:pt x="23760" y="16"/>
                  </a:cubicBezTo>
                  <a:lnTo>
                    <a:pt x="23530" y="16"/>
                  </a:lnTo>
                  <a:cubicBezTo>
                    <a:pt x="22970" y="3"/>
                    <a:pt x="22409" y="3"/>
                    <a:pt x="21848" y="3"/>
                  </a:cubicBezTo>
                  <a:cubicBezTo>
                    <a:pt x="15539" y="67"/>
                    <a:pt x="11116" y="1214"/>
                    <a:pt x="8885" y="1864"/>
                  </a:cubicBezTo>
                  <a:cubicBezTo>
                    <a:pt x="8796" y="2998"/>
                    <a:pt x="8566" y="4107"/>
                    <a:pt x="8197" y="5178"/>
                  </a:cubicBezTo>
                  <a:cubicBezTo>
                    <a:pt x="7139" y="8135"/>
                    <a:pt x="4551" y="11436"/>
                    <a:pt x="1" y="13540"/>
                  </a:cubicBezTo>
                  <a:cubicBezTo>
                    <a:pt x="549" y="28912"/>
                    <a:pt x="3978" y="38816"/>
                    <a:pt x="8337" y="44628"/>
                  </a:cubicBezTo>
                  <a:cubicBezTo>
                    <a:pt x="12926" y="50759"/>
                    <a:pt x="18292" y="52722"/>
                    <a:pt x="23645" y="52722"/>
                  </a:cubicBezTo>
                  <a:cubicBezTo>
                    <a:pt x="28999" y="52722"/>
                    <a:pt x="34365" y="50759"/>
                    <a:pt x="38954" y="44628"/>
                  </a:cubicBezTo>
                  <a:cubicBezTo>
                    <a:pt x="43326" y="38828"/>
                    <a:pt x="46754" y="28912"/>
                    <a:pt x="47290" y="13540"/>
                  </a:cubicBezTo>
                  <a:cubicBezTo>
                    <a:pt x="42739" y="11436"/>
                    <a:pt x="40152" y="8122"/>
                    <a:pt x="39107" y="5178"/>
                  </a:cubicBezTo>
                  <a:cubicBezTo>
                    <a:pt x="38724" y="4095"/>
                    <a:pt x="38482" y="2960"/>
                    <a:pt x="38405" y="1813"/>
                  </a:cubicBezTo>
                  <a:cubicBezTo>
                    <a:pt x="35602" y="1085"/>
                    <a:pt x="30598" y="0"/>
                    <a:pt x="249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3"/>
            <p:cNvSpPr/>
            <p:nvPr/>
          </p:nvSpPr>
          <p:spPr>
            <a:xfrm>
              <a:off x="962071" y="-2069527"/>
              <a:ext cx="2215905" cy="2466991"/>
            </a:xfrm>
            <a:custGeom>
              <a:avLst/>
              <a:gdLst/>
              <a:ahLst/>
              <a:cxnLst/>
              <a:rect l="l" t="t" r="r" b="b"/>
              <a:pathLst>
                <a:path w="47736" h="53145" extrusionOk="0">
                  <a:moveTo>
                    <a:pt x="22552" y="420"/>
                  </a:moveTo>
                  <a:cubicBezTo>
                    <a:pt x="22951" y="420"/>
                    <a:pt x="23342" y="429"/>
                    <a:pt x="23721" y="438"/>
                  </a:cubicBezTo>
                  <a:lnTo>
                    <a:pt x="23963" y="438"/>
                  </a:lnTo>
                  <a:cubicBezTo>
                    <a:pt x="24380" y="426"/>
                    <a:pt x="24794" y="421"/>
                    <a:pt x="25206" y="421"/>
                  </a:cubicBezTo>
                  <a:cubicBezTo>
                    <a:pt x="30443" y="421"/>
                    <a:pt x="35202" y="1357"/>
                    <a:pt x="38405" y="2185"/>
                  </a:cubicBezTo>
                  <a:cubicBezTo>
                    <a:pt x="38494" y="3306"/>
                    <a:pt x="38723" y="4403"/>
                    <a:pt x="39093" y="5448"/>
                  </a:cubicBezTo>
                  <a:cubicBezTo>
                    <a:pt x="40355" y="8953"/>
                    <a:pt x="43325" y="12025"/>
                    <a:pt x="47276" y="13873"/>
                  </a:cubicBezTo>
                  <a:cubicBezTo>
                    <a:pt x="46652" y="31055"/>
                    <a:pt x="42420" y="40118"/>
                    <a:pt x="38991" y="44707"/>
                  </a:cubicBezTo>
                  <a:cubicBezTo>
                    <a:pt x="34951" y="50098"/>
                    <a:pt x="29992" y="52724"/>
                    <a:pt x="23848" y="52724"/>
                  </a:cubicBezTo>
                  <a:cubicBezTo>
                    <a:pt x="17705" y="52724"/>
                    <a:pt x="12759" y="50098"/>
                    <a:pt x="8719" y="44707"/>
                  </a:cubicBezTo>
                  <a:cubicBezTo>
                    <a:pt x="5290" y="40118"/>
                    <a:pt x="1071" y="31055"/>
                    <a:pt x="433" y="13873"/>
                  </a:cubicBezTo>
                  <a:cubicBezTo>
                    <a:pt x="4372" y="12025"/>
                    <a:pt x="7355" y="8953"/>
                    <a:pt x="8578" y="5448"/>
                  </a:cubicBezTo>
                  <a:cubicBezTo>
                    <a:pt x="8948" y="4415"/>
                    <a:pt x="9177" y="3332"/>
                    <a:pt x="9267" y="2236"/>
                  </a:cubicBezTo>
                  <a:cubicBezTo>
                    <a:pt x="10911" y="1751"/>
                    <a:pt x="15461" y="489"/>
                    <a:pt x="22051" y="426"/>
                  </a:cubicBezTo>
                  <a:cubicBezTo>
                    <a:pt x="22219" y="422"/>
                    <a:pt x="22386" y="420"/>
                    <a:pt x="22552" y="420"/>
                  </a:cubicBezTo>
                  <a:close/>
                  <a:moveTo>
                    <a:pt x="25218" y="1"/>
                  </a:moveTo>
                  <a:cubicBezTo>
                    <a:pt x="24811" y="1"/>
                    <a:pt x="24401" y="6"/>
                    <a:pt x="23989" y="18"/>
                  </a:cubicBezTo>
                  <a:lnTo>
                    <a:pt x="23759" y="18"/>
                  </a:lnTo>
                  <a:cubicBezTo>
                    <a:pt x="23224" y="5"/>
                    <a:pt x="22650" y="5"/>
                    <a:pt x="22077" y="5"/>
                  </a:cubicBezTo>
                  <a:cubicBezTo>
                    <a:pt x="15232" y="69"/>
                    <a:pt x="10580" y="1420"/>
                    <a:pt x="9050" y="1866"/>
                  </a:cubicBezTo>
                  <a:cubicBezTo>
                    <a:pt x="8961" y="1892"/>
                    <a:pt x="8897" y="1968"/>
                    <a:pt x="8897" y="2057"/>
                  </a:cubicBezTo>
                  <a:cubicBezTo>
                    <a:pt x="8808" y="3166"/>
                    <a:pt x="8578" y="4262"/>
                    <a:pt x="8209" y="5308"/>
                  </a:cubicBezTo>
                  <a:cubicBezTo>
                    <a:pt x="6972" y="8749"/>
                    <a:pt x="4041" y="11757"/>
                    <a:pt x="127" y="13554"/>
                  </a:cubicBezTo>
                  <a:cubicBezTo>
                    <a:pt x="51" y="13593"/>
                    <a:pt x="0" y="13669"/>
                    <a:pt x="13" y="13758"/>
                  </a:cubicBezTo>
                  <a:cubicBezTo>
                    <a:pt x="625" y="31132"/>
                    <a:pt x="4907" y="40309"/>
                    <a:pt x="8387" y="44961"/>
                  </a:cubicBezTo>
                  <a:cubicBezTo>
                    <a:pt x="12504" y="50468"/>
                    <a:pt x="17565" y="53145"/>
                    <a:pt x="23861" y="53145"/>
                  </a:cubicBezTo>
                  <a:cubicBezTo>
                    <a:pt x="30158" y="53145"/>
                    <a:pt x="35218" y="50468"/>
                    <a:pt x="39348" y="44961"/>
                  </a:cubicBezTo>
                  <a:cubicBezTo>
                    <a:pt x="42841" y="40309"/>
                    <a:pt x="47111" y="31119"/>
                    <a:pt x="47735" y="13758"/>
                  </a:cubicBezTo>
                  <a:cubicBezTo>
                    <a:pt x="47735" y="13669"/>
                    <a:pt x="47684" y="13593"/>
                    <a:pt x="47608" y="13554"/>
                  </a:cubicBezTo>
                  <a:cubicBezTo>
                    <a:pt x="43707" y="11757"/>
                    <a:pt x="40750" y="8749"/>
                    <a:pt x="39526" y="5308"/>
                  </a:cubicBezTo>
                  <a:cubicBezTo>
                    <a:pt x="39157" y="4250"/>
                    <a:pt x="38927" y="3128"/>
                    <a:pt x="38838" y="2006"/>
                  </a:cubicBezTo>
                  <a:cubicBezTo>
                    <a:pt x="38825" y="1917"/>
                    <a:pt x="38762" y="1841"/>
                    <a:pt x="38685" y="1815"/>
                  </a:cubicBezTo>
                  <a:cubicBezTo>
                    <a:pt x="35451" y="974"/>
                    <a:pt x="30587" y="1"/>
                    <a:pt x="25218" y="1"/>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3"/>
            <p:cNvSpPr/>
            <p:nvPr/>
          </p:nvSpPr>
          <p:spPr>
            <a:xfrm>
              <a:off x="1661435" y="-1580585"/>
              <a:ext cx="816574" cy="1192251"/>
            </a:xfrm>
            <a:custGeom>
              <a:avLst/>
              <a:gdLst/>
              <a:ahLst/>
              <a:cxnLst/>
              <a:rect l="l" t="t" r="r" b="b"/>
              <a:pathLst>
                <a:path w="17591" h="25684" extrusionOk="0">
                  <a:moveTo>
                    <a:pt x="5929" y="1849"/>
                  </a:moveTo>
                  <a:cubicBezTo>
                    <a:pt x="5937" y="1849"/>
                    <a:pt x="5945" y="1849"/>
                    <a:pt x="5953" y="1849"/>
                  </a:cubicBezTo>
                  <a:lnTo>
                    <a:pt x="5953" y="1862"/>
                  </a:lnTo>
                  <a:lnTo>
                    <a:pt x="11638" y="1862"/>
                  </a:lnTo>
                  <a:cubicBezTo>
                    <a:pt x="11646" y="1861"/>
                    <a:pt x="11653" y="1861"/>
                    <a:pt x="11661" y="1861"/>
                  </a:cubicBezTo>
                  <a:cubicBezTo>
                    <a:pt x="12912" y="1861"/>
                    <a:pt x="13919" y="2864"/>
                    <a:pt x="13906" y="4118"/>
                  </a:cubicBezTo>
                  <a:lnTo>
                    <a:pt x="13906" y="9089"/>
                  </a:lnTo>
                  <a:cubicBezTo>
                    <a:pt x="12104" y="8743"/>
                    <a:pt x="10312" y="8564"/>
                    <a:pt x="8534" y="8564"/>
                  </a:cubicBezTo>
                  <a:cubicBezTo>
                    <a:pt x="6905" y="8564"/>
                    <a:pt x="5287" y="8714"/>
                    <a:pt x="3684" y="9025"/>
                  </a:cubicBezTo>
                  <a:lnTo>
                    <a:pt x="3684" y="4118"/>
                  </a:lnTo>
                  <a:cubicBezTo>
                    <a:pt x="3671" y="2864"/>
                    <a:pt x="4678" y="1849"/>
                    <a:pt x="5929" y="1849"/>
                  </a:cubicBezTo>
                  <a:close/>
                  <a:moveTo>
                    <a:pt x="8795" y="13282"/>
                  </a:moveTo>
                  <a:cubicBezTo>
                    <a:pt x="9649" y="13282"/>
                    <a:pt x="10401" y="13881"/>
                    <a:pt x="10580" y="14710"/>
                  </a:cubicBezTo>
                  <a:cubicBezTo>
                    <a:pt x="10771" y="15551"/>
                    <a:pt x="10363" y="16405"/>
                    <a:pt x="9585" y="16775"/>
                  </a:cubicBezTo>
                  <a:lnTo>
                    <a:pt x="9585" y="19439"/>
                  </a:lnTo>
                  <a:lnTo>
                    <a:pt x="8005" y="19439"/>
                  </a:lnTo>
                  <a:lnTo>
                    <a:pt x="8005" y="16775"/>
                  </a:lnTo>
                  <a:cubicBezTo>
                    <a:pt x="6246" y="15933"/>
                    <a:pt x="6845" y="13282"/>
                    <a:pt x="8795" y="13282"/>
                  </a:cubicBezTo>
                  <a:close/>
                  <a:moveTo>
                    <a:pt x="11638" y="1"/>
                  </a:moveTo>
                  <a:lnTo>
                    <a:pt x="5953" y="13"/>
                  </a:lnTo>
                  <a:cubicBezTo>
                    <a:pt x="3684" y="13"/>
                    <a:pt x="1848" y="1849"/>
                    <a:pt x="1836" y="4118"/>
                  </a:cubicBezTo>
                  <a:lnTo>
                    <a:pt x="1836" y="9446"/>
                  </a:lnTo>
                  <a:cubicBezTo>
                    <a:pt x="1224" y="9624"/>
                    <a:pt x="612" y="9802"/>
                    <a:pt x="0" y="10019"/>
                  </a:cubicBezTo>
                  <a:lnTo>
                    <a:pt x="0" y="24461"/>
                  </a:lnTo>
                  <a:cubicBezTo>
                    <a:pt x="3281" y="25111"/>
                    <a:pt x="6566" y="25684"/>
                    <a:pt x="9889" y="25684"/>
                  </a:cubicBezTo>
                  <a:cubicBezTo>
                    <a:pt x="12428" y="25684"/>
                    <a:pt x="14990" y="25350"/>
                    <a:pt x="17590" y="24461"/>
                  </a:cubicBezTo>
                  <a:lnTo>
                    <a:pt x="17590" y="10019"/>
                  </a:lnTo>
                  <a:cubicBezTo>
                    <a:pt x="16978" y="9828"/>
                    <a:pt x="16367" y="9662"/>
                    <a:pt x="15755" y="9509"/>
                  </a:cubicBezTo>
                  <a:lnTo>
                    <a:pt x="15755" y="4118"/>
                  </a:lnTo>
                  <a:cubicBezTo>
                    <a:pt x="15755" y="1849"/>
                    <a:pt x="13906" y="1"/>
                    <a:pt x="116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5" name="Google Shape;3215;p73"/>
          <p:cNvGrpSpPr/>
          <p:nvPr/>
        </p:nvGrpSpPr>
        <p:grpSpPr>
          <a:xfrm>
            <a:off x="370334" y="1137758"/>
            <a:ext cx="781048" cy="781396"/>
            <a:chOff x="369195" y="1138234"/>
            <a:chExt cx="1250276" cy="1250833"/>
          </a:xfrm>
        </p:grpSpPr>
        <p:sp>
          <p:nvSpPr>
            <p:cNvPr id="3216" name="Google Shape;3216;p73"/>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3"/>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3"/>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3"/>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3"/>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3"/>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3"/>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3"/>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3"/>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5" name="Google Shape;3225;p73"/>
          <p:cNvSpPr/>
          <p:nvPr/>
        </p:nvSpPr>
        <p:spPr>
          <a:xfrm flipH="1">
            <a:off x="6545007" y="3066099"/>
            <a:ext cx="647892" cy="572693"/>
          </a:xfrm>
          <a:custGeom>
            <a:avLst/>
            <a:gdLst/>
            <a:ahLst/>
            <a:cxnLst/>
            <a:rect l="l" t="t" r="r" b="b"/>
            <a:pathLst>
              <a:path w="20204" h="17859" extrusionOk="0">
                <a:moveTo>
                  <a:pt x="14681" y="11074"/>
                </a:moveTo>
                <a:cubicBezTo>
                  <a:pt x="15567" y="11074"/>
                  <a:pt x="16417" y="11764"/>
                  <a:pt x="16417" y="12798"/>
                </a:cubicBezTo>
                <a:cubicBezTo>
                  <a:pt x="16417" y="13754"/>
                  <a:pt x="15653" y="14519"/>
                  <a:pt x="14697" y="14532"/>
                </a:cubicBezTo>
                <a:cubicBezTo>
                  <a:pt x="13154" y="14532"/>
                  <a:pt x="12390" y="12671"/>
                  <a:pt x="13473" y="11587"/>
                </a:cubicBezTo>
                <a:cubicBezTo>
                  <a:pt x="13824" y="11232"/>
                  <a:pt x="14257" y="11074"/>
                  <a:pt x="14681" y="11074"/>
                </a:cubicBezTo>
                <a:close/>
                <a:moveTo>
                  <a:pt x="2588" y="1"/>
                </a:moveTo>
                <a:cubicBezTo>
                  <a:pt x="1899" y="256"/>
                  <a:pt x="829" y="2091"/>
                  <a:pt x="217" y="3226"/>
                </a:cubicBezTo>
                <a:cubicBezTo>
                  <a:pt x="0" y="3646"/>
                  <a:pt x="242" y="4169"/>
                  <a:pt x="714" y="4258"/>
                </a:cubicBezTo>
                <a:cubicBezTo>
                  <a:pt x="1364" y="4373"/>
                  <a:pt x="1989" y="4602"/>
                  <a:pt x="2549" y="4934"/>
                </a:cubicBezTo>
                <a:cubicBezTo>
                  <a:pt x="3251" y="5380"/>
                  <a:pt x="3327" y="6285"/>
                  <a:pt x="3289" y="6960"/>
                </a:cubicBezTo>
                <a:cubicBezTo>
                  <a:pt x="3263" y="7394"/>
                  <a:pt x="3582" y="7776"/>
                  <a:pt x="4015" y="7801"/>
                </a:cubicBezTo>
                <a:cubicBezTo>
                  <a:pt x="4449" y="7814"/>
                  <a:pt x="4946" y="7903"/>
                  <a:pt x="5315" y="8146"/>
                </a:cubicBezTo>
                <a:cubicBezTo>
                  <a:pt x="5825" y="8477"/>
                  <a:pt x="6399" y="9701"/>
                  <a:pt x="6705" y="10440"/>
                </a:cubicBezTo>
                <a:cubicBezTo>
                  <a:pt x="6858" y="10822"/>
                  <a:pt x="7176" y="11128"/>
                  <a:pt x="7572" y="11256"/>
                </a:cubicBezTo>
                <a:lnTo>
                  <a:pt x="10032" y="12071"/>
                </a:lnTo>
                <a:cubicBezTo>
                  <a:pt x="9917" y="16507"/>
                  <a:pt x="12836" y="17858"/>
                  <a:pt x="12836" y="17858"/>
                </a:cubicBezTo>
                <a:lnTo>
                  <a:pt x="16978" y="16851"/>
                </a:lnTo>
                <a:cubicBezTo>
                  <a:pt x="16978" y="16851"/>
                  <a:pt x="20203" y="11676"/>
                  <a:pt x="18253" y="9089"/>
                </a:cubicBezTo>
                <a:cubicBezTo>
                  <a:pt x="17455" y="8035"/>
                  <a:pt x="16221" y="7754"/>
                  <a:pt x="15132" y="7754"/>
                </a:cubicBezTo>
                <a:cubicBezTo>
                  <a:pt x="13889" y="7754"/>
                  <a:pt x="12836" y="8120"/>
                  <a:pt x="12836" y="8120"/>
                </a:cubicBezTo>
                <a:cubicBezTo>
                  <a:pt x="12555" y="7827"/>
                  <a:pt x="2588" y="1"/>
                  <a:pt x="25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80"/>
        <p:cNvGrpSpPr/>
        <p:nvPr/>
      </p:nvGrpSpPr>
      <p:grpSpPr>
        <a:xfrm>
          <a:off x="0" y="0"/>
          <a:ext cx="0" cy="0"/>
          <a:chOff x="0" y="0"/>
          <a:chExt cx="0" cy="0"/>
        </a:xfrm>
      </p:grpSpPr>
      <p:sp>
        <p:nvSpPr>
          <p:cNvPr id="4681" name="Google Shape;4681;p76"/>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4682" name="Google Shape;4682;p76"/>
          <p:cNvSpPr txBox="1">
            <a:spLocks noGrp="1"/>
          </p:cNvSpPr>
          <p:nvPr>
            <p:ph type="body" idx="1"/>
          </p:nvPr>
        </p:nvSpPr>
        <p:spPr>
          <a:xfrm>
            <a:off x="661350" y="1209625"/>
            <a:ext cx="7821300" cy="415500"/>
          </a:xfrm>
          <a:prstGeom prst="rect">
            <a:avLst/>
          </a:prstGeom>
        </p:spPr>
        <p:txBody>
          <a:bodyPr spcFirstLastPara="1" wrap="square" lIns="91425" tIns="91425" rIns="91425" bIns="91425" anchor="t" anchorCtr="0">
            <a:noAutofit/>
          </a:bodyPr>
          <a:lstStyle/>
          <a:p>
            <a:pPr marL="0" lvl="0" indent="0" algn="l" rtl="0">
              <a:spcBef>
                <a:spcPts val="0"/>
              </a:spcBef>
              <a:spcAft>
                <a:spcPts val="1000"/>
              </a:spcAft>
              <a:buNone/>
            </a:pPr>
            <a:r>
              <a:rPr lang="en"/>
              <a:t>Here’s an assortment of alternative resources whose style fits the one of this template:</a:t>
            </a:r>
            <a:endParaRPr/>
          </a:p>
        </p:txBody>
      </p:sp>
      <p:grpSp>
        <p:nvGrpSpPr>
          <p:cNvPr id="4683" name="Google Shape;4683;p76"/>
          <p:cNvGrpSpPr/>
          <p:nvPr/>
        </p:nvGrpSpPr>
        <p:grpSpPr>
          <a:xfrm>
            <a:off x="5233284" y="1830982"/>
            <a:ext cx="2553082" cy="2430275"/>
            <a:chOff x="-3407154" y="2297934"/>
            <a:chExt cx="2674224" cy="2545590"/>
          </a:xfrm>
        </p:grpSpPr>
        <p:sp>
          <p:nvSpPr>
            <p:cNvPr id="4684" name="Google Shape;4684;p76"/>
            <p:cNvSpPr/>
            <p:nvPr/>
          </p:nvSpPr>
          <p:spPr>
            <a:xfrm>
              <a:off x="-3317399" y="2428052"/>
              <a:ext cx="745279" cy="745237"/>
            </a:xfrm>
            <a:custGeom>
              <a:avLst/>
              <a:gdLst/>
              <a:ahLst/>
              <a:cxnLst/>
              <a:rect l="l" t="t" r="r" b="b"/>
              <a:pathLst>
                <a:path w="35655" h="35653" extrusionOk="0">
                  <a:moveTo>
                    <a:pt x="17827" y="0"/>
                  </a:moveTo>
                  <a:cubicBezTo>
                    <a:pt x="13099" y="0"/>
                    <a:pt x="8565" y="1878"/>
                    <a:pt x="5221" y="5221"/>
                  </a:cubicBezTo>
                  <a:cubicBezTo>
                    <a:pt x="1879" y="8563"/>
                    <a:pt x="0" y="13098"/>
                    <a:pt x="0" y="17826"/>
                  </a:cubicBezTo>
                  <a:cubicBezTo>
                    <a:pt x="0" y="22555"/>
                    <a:pt x="1879" y="27088"/>
                    <a:pt x="5221" y="30432"/>
                  </a:cubicBezTo>
                  <a:cubicBezTo>
                    <a:pt x="8565" y="33774"/>
                    <a:pt x="13099" y="35653"/>
                    <a:pt x="17827" y="35653"/>
                  </a:cubicBezTo>
                  <a:cubicBezTo>
                    <a:pt x="22555" y="35653"/>
                    <a:pt x="27090" y="33774"/>
                    <a:pt x="30432" y="30432"/>
                  </a:cubicBezTo>
                  <a:cubicBezTo>
                    <a:pt x="33776" y="27088"/>
                    <a:pt x="35654" y="22555"/>
                    <a:pt x="35654" y="17826"/>
                  </a:cubicBezTo>
                  <a:cubicBezTo>
                    <a:pt x="35654" y="13098"/>
                    <a:pt x="33776" y="8563"/>
                    <a:pt x="30432" y="5221"/>
                  </a:cubicBezTo>
                  <a:cubicBezTo>
                    <a:pt x="27090" y="1878"/>
                    <a:pt x="22555" y="0"/>
                    <a:pt x="17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6"/>
            <p:cNvSpPr/>
            <p:nvPr/>
          </p:nvSpPr>
          <p:spPr>
            <a:xfrm>
              <a:off x="-3157808" y="2425084"/>
              <a:ext cx="426056" cy="751152"/>
            </a:xfrm>
            <a:custGeom>
              <a:avLst/>
              <a:gdLst/>
              <a:ahLst/>
              <a:cxnLst/>
              <a:rect l="l" t="t" r="r" b="b"/>
              <a:pathLst>
                <a:path w="20383" h="35936" extrusionOk="0">
                  <a:moveTo>
                    <a:pt x="10192" y="282"/>
                  </a:moveTo>
                  <a:lnTo>
                    <a:pt x="10192" y="283"/>
                  </a:lnTo>
                  <a:cubicBezTo>
                    <a:pt x="15656" y="283"/>
                    <a:pt x="20101" y="8217"/>
                    <a:pt x="20101" y="17969"/>
                  </a:cubicBezTo>
                  <a:cubicBezTo>
                    <a:pt x="20101" y="27720"/>
                    <a:pt x="15656" y="35655"/>
                    <a:pt x="10192" y="35655"/>
                  </a:cubicBezTo>
                  <a:cubicBezTo>
                    <a:pt x="4729" y="35655"/>
                    <a:pt x="283" y="27720"/>
                    <a:pt x="283" y="17969"/>
                  </a:cubicBezTo>
                  <a:cubicBezTo>
                    <a:pt x="283" y="8217"/>
                    <a:pt x="4729" y="282"/>
                    <a:pt x="10192" y="282"/>
                  </a:cubicBezTo>
                  <a:close/>
                  <a:moveTo>
                    <a:pt x="10192" y="1"/>
                  </a:moveTo>
                  <a:cubicBezTo>
                    <a:pt x="4573" y="1"/>
                    <a:pt x="1" y="8061"/>
                    <a:pt x="1" y="17969"/>
                  </a:cubicBezTo>
                  <a:cubicBezTo>
                    <a:pt x="1" y="27875"/>
                    <a:pt x="4573" y="35936"/>
                    <a:pt x="10192" y="35936"/>
                  </a:cubicBezTo>
                  <a:cubicBezTo>
                    <a:pt x="15811" y="35936"/>
                    <a:pt x="20382" y="27875"/>
                    <a:pt x="20382" y="17969"/>
                  </a:cubicBezTo>
                  <a:cubicBezTo>
                    <a:pt x="20382" y="8061"/>
                    <a:pt x="15811" y="1"/>
                    <a:pt x="10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6"/>
            <p:cNvSpPr/>
            <p:nvPr/>
          </p:nvSpPr>
          <p:spPr>
            <a:xfrm>
              <a:off x="-3320325" y="2555265"/>
              <a:ext cx="751152" cy="490833"/>
            </a:xfrm>
            <a:custGeom>
              <a:avLst/>
              <a:gdLst/>
              <a:ahLst/>
              <a:cxnLst/>
              <a:rect l="l" t="t" r="r" b="b"/>
              <a:pathLst>
                <a:path w="35936" h="23482" extrusionOk="0">
                  <a:moveTo>
                    <a:pt x="17967" y="281"/>
                  </a:moveTo>
                  <a:cubicBezTo>
                    <a:pt x="27720" y="281"/>
                    <a:pt x="35653" y="5422"/>
                    <a:pt x="35653" y="11740"/>
                  </a:cubicBezTo>
                  <a:cubicBezTo>
                    <a:pt x="35653" y="18059"/>
                    <a:pt x="27720" y="23199"/>
                    <a:pt x="17967" y="23199"/>
                  </a:cubicBezTo>
                  <a:cubicBezTo>
                    <a:pt x="8215" y="23199"/>
                    <a:pt x="282" y="18059"/>
                    <a:pt x="282" y="11740"/>
                  </a:cubicBezTo>
                  <a:cubicBezTo>
                    <a:pt x="282" y="5422"/>
                    <a:pt x="8215" y="281"/>
                    <a:pt x="17967" y="281"/>
                  </a:cubicBezTo>
                  <a:close/>
                  <a:moveTo>
                    <a:pt x="17967" y="0"/>
                  </a:moveTo>
                  <a:cubicBezTo>
                    <a:pt x="8060" y="0"/>
                    <a:pt x="1" y="5266"/>
                    <a:pt x="1" y="11741"/>
                  </a:cubicBezTo>
                  <a:cubicBezTo>
                    <a:pt x="1" y="18214"/>
                    <a:pt x="8060" y="23482"/>
                    <a:pt x="17967" y="23482"/>
                  </a:cubicBezTo>
                  <a:cubicBezTo>
                    <a:pt x="27875" y="23482"/>
                    <a:pt x="35936" y="18214"/>
                    <a:pt x="35936" y="11741"/>
                  </a:cubicBezTo>
                  <a:cubicBezTo>
                    <a:pt x="35936" y="5266"/>
                    <a:pt x="27875" y="0"/>
                    <a:pt x="179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6"/>
            <p:cNvSpPr/>
            <p:nvPr/>
          </p:nvSpPr>
          <p:spPr>
            <a:xfrm>
              <a:off x="-3317399" y="2797713"/>
              <a:ext cx="744275" cy="5895"/>
            </a:xfrm>
            <a:custGeom>
              <a:avLst/>
              <a:gdLst/>
              <a:ahLst/>
              <a:cxnLst/>
              <a:rect l="l" t="t" r="r" b="b"/>
              <a:pathLst>
                <a:path w="35607" h="282" extrusionOk="0">
                  <a:moveTo>
                    <a:pt x="0" y="1"/>
                  </a:moveTo>
                  <a:lnTo>
                    <a:pt x="0" y="282"/>
                  </a:lnTo>
                  <a:lnTo>
                    <a:pt x="35606" y="282"/>
                  </a:lnTo>
                  <a:lnTo>
                    <a:pt x="35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6"/>
            <p:cNvSpPr/>
            <p:nvPr/>
          </p:nvSpPr>
          <p:spPr>
            <a:xfrm>
              <a:off x="-2947717" y="2428052"/>
              <a:ext cx="5915" cy="745237"/>
            </a:xfrm>
            <a:custGeom>
              <a:avLst/>
              <a:gdLst/>
              <a:ahLst/>
              <a:cxnLst/>
              <a:rect l="l" t="t" r="r" b="b"/>
              <a:pathLst>
                <a:path w="283" h="35653" extrusionOk="0">
                  <a:moveTo>
                    <a:pt x="0" y="0"/>
                  </a:moveTo>
                  <a:lnTo>
                    <a:pt x="0" y="35653"/>
                  </a:lnTo>
                  <a:lnTo>
                    <a:pt x="283" y="35653"/>
                  </a:lnTo>
                  <a:lnTo>
                    <a:pt x="2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6"/>
            <p:cNvSpPr/>
            <p:nvPr/>
          </p:nvSpPr>
          <p:spPr>
            <a:xfrm>
              <a:off x="-3407154" y="4714451"/>
              <a:ext cx="2674224" cy="129073"/>
            </a:xfrm>
            <a:custGeom>
              <a:avLst/>
              <a:gdLst/>
              <a:ahLst/>
              <a:cxnLst/>
              <a:rect l="l" t="t" r="r" b="b"/>
              <a:pathLst>
                <a:path w="127938" h="6175" extrusionOk="0">
                  <a:moveTo>
                    <a:pt x="3087" y="1"/>
                  </a:moveTo>
                  <a:cubicBezTo>
                    <a:pt x="1383" y="1"/>
                    <a:pt x="0" y="1383"/>
                    <a:pt x="0" y="3088"/>
                  </a:cubicBezTo>
                  <a:cubicBezTo>
                    <a:pt x="0" y="4792"/>
                    <a:pt x="1383" y="6175"/>
                    <a:pt x="3087" y="6175"/>
                  </a:cubicBezTo>
                  <a:lnTo>
                    <a:pt x="124851" y="6175"/>
                  </a:lnTo>
                  <a:cubicBezTo>
                    <a:pt x="126557" y="6175"/>
                    <a:pt x="127938" y="4792"/>
                    <a:pt x="127938" y="3088"/>
                  </a:cubicBezTo>
                  <a:cubicBezTo>
                    <a:pt x="127938" y="1383"/>
                    <a:pt x="126557" y="1"/>
                    <a:pt x="1248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6"/>
            <p:cNvSpPr/>
            <p:nvPr/>
          </p:nvSpPr>
          <p:spPr>
            <a:xfrm>
              <a:off x="-1601721" y="3650556"/>
              <a:ext cx="605525" cy="605545"/>
            </a:xfrm>
            <a:custGeom>
              <a:avLst/>
              <a:gdLst/>
              <a:ahLst/>
              <a:cxnLst/>
              <a:rect l="l" t="t" r="r" b="b"/>
              <a:pathLst>
                <a:path w="28969" h="28970" extrusionOk="0">
                  <a:moveTo>
                    <a:pt x="14485" y="5484"/>
                  </a:moveTo>
                  <a:cubicBezTo>
                    <a:pt x="19457" y="5484"/>
                    <a:pt x="23487" y="9515"/>
                    <a:pt x="23487" y="14487"/>
                  </a:cubicBezTo>
                  <a:cubicBezTo>
                    <a:pt x="23487" y="19457"/>
                    <a:pt x="19457" y="23489"/>
                    <a:pt x="14485" y="23489"/>
                  </a:cubicBezTo>
                  <a:cubicBezTo>
                    <a:pt x="9512" y="23489"/>
                    <a:pt x="5482" y="19457"/>
                    <a:pt x="5482" y="14487"/>
                  </a:cubicBezTo>
                  <a:cubicBezTo>
                    <a:pt x="5482" y="9515"/>
                    <a:pt x="9512" y="5484"/>
                    <a:pt x="14485" y="5484"/>
                  </a:cubicBezTo>
                  <a:close/>
                  <a:moveTo>
                    <a:pt x="14485" y="1"/>
                  </a:moveTo>
                  <a:cubicBezTo>
                    <a:pt x="6485" y="1"/>
                    <a:pt x="0" y="6487"/>
                    <a:pt x="0" y="14485"/>
                  </a:cubicBezTo>
                  <a:cubicBezTo>
                    <a:pt x="0" y="22485"/>
                    <a:pt x="6485" y="28970"/>
                    <a:pt x="14485" y="28970"/>
                  </a:cubicBezTo>
                  <a:cubicBezTo>
                    <a:pt x="22484" y="28970"/>
                    <a:pt x="28969" y="22485"/>
                    <a:pt x="28969" y="14485"/>
                  </a:cubicBezTo>
                  <a:cubicBezTo>
                    <a:pt x="28969" y="6485"/>
                    <a:pt x="22484" y="1"/>
                    <a:pt x="14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6"/>
            <p:cNvSpPr/>
            <p:nvPr/>
          </p:nvSpPr>
          <p:spPr>
            <a:xfrm>
              <a:off x="-1198157" y="3632078"/>
              <a:ext cx="148157" cy="122990"/>
            </a:xfrm>
            <a:custGeom>
              <a:avLst/>
              <a:gdLst/>
              <a:ahLst/>
              <a:cxnLst/>
              <a:rect l="l" t="t" r="r" b="b"/>
              <a:pathLst>
                <a:path w="7088" h="5884" extrusionOk="0">
                  <a:moveTo>
                    <a:pt x="1381" y="1"/>
                  </a:moveTo>
                  <a:lnTo>
                    <a:pt x="0" y="2163"/>
                  </a:lnTo>
                  <a:lnTo>
                    <a:pt x="5423" y="5884"/>
                  </a:lnTo>
                  <a:lnTo>
                    <a:pt x="7088" y="4219"/>
                  </a:lnTo>
                  <a:cubicBezTo>
                    <a:pt x="5315" y="1100"/>
                    <a:pt x="1381" y="1"/>
                    <a:pt x="13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6"/>
            <p:cNvSpPr/>
            <p:nvPr/>
          </p:nvSpPr>
          <p:spPr>
            <a:xfrm>
              <a:off x="-1018897" y="3849631"/>
              <a:ext cx="78552" cy="148199"/>
            </a:xfrm>
            <a:custGeom>
              <a:avLst/>
              <a:gdLst/>
              <a:ahLst/>
              <a:cxnLst/>
              <a:rect l="l" t="t" r="r" b="b"/>
              <a:pathLst>
                <a:path w="3758" h="7090" extrusionOk="0">
                  <a:moveTo>
                    <a:pt x="2292" y="0"/>
                  </a:moveTo>
                  <a:lnTo>
                    <a:pt x="0" y="733"/>
                  </a:lnTo>
                  <a:lnTo>
                    <a:pt x="449" y="7089"/>
                  </a:lnTo>
                  <a:lnTo>
                    <a:pt x="3285" y="6332"/>
                  </a:lnTo>
                  <a:cubicBezTo>
                    <a:pt x="3758" y="3426"/>
                    <a:pt x="2292" y="0"/>
                    <a:pt x="22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6"/>
            <p:cNvSpPr/>
            <p:nvPr/>
          </p:nvSpPr>
          <p:spPr>
            <a:xfrm>
              <a:off x="-1098389" y="4074354"/>
              <a:ext cx="117514" cy="132376"/>
            </a:xfrm>
            <a:custGeom>
              <a:avLst/>
              <a:gdLst/>
              <a:ahLst/>
              <a:cxnLst/>
              <a:rect l="l" t="t" r="r" b="b"/>
              <a:pathLst>
                <a:path w="5622" h="6333" extrusionOk="0">
                  <a:moveTo>
                    <a:pt x="3213" y="0"/>
                  </a:moveTo>
                  <a:lnTo>
                    <a:pt x="0" y="4631"/>
                  </a:lnTo>
                  <a:lnTo>
                    <a:pt x="1984" y="6332"/>
                  </a:lnTo>
                  <a:cubicBezTo>
                    <a:pt x="3992" y="4938"/>
                    <a:pt x="5622" y="1488"/>
                    <a:pt x="5622" y="1488"/>
                  </a:cubicBezTo>
                  <a:lnTo>
                    <a:pt x="32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6"/>
            <p:cNvSpPr/>
            <p:nvPr/>
          </p:nvSpPr>
          <p:spPr>
            <a:xfrm>
              <a:off x="-1305575" y="4210659"/>
              <a:ext cx="151857" cy="93351"/>
            </a:xfrm>
            <a:custGeom>
              <a:avLst/>
              <a:gdLst/>
              <a:ahLst/>
              <a:cxnLst/>
              <a:rect l="l" t="t" r="r" b="b"/>
              <a:pathLst>
                <a:path w="7265" h="4466" extrusionOk="0">
                  <a:moveTo>
                    <a:pt x="6379" y="0"/>
                  </a:moveTo>
                  <a:lnTo>
                    <a:pt x="0" y="1630"/>
                  </a:lnTo>
                  <a:lnTo>
                    <a:pt x="1027" y="4466"/>
                  </a:lnTo>
                  <a:cubicBezTo>
                    <a:pt x="1027" y="4466"/>
                    <a:pt x="5139" y="4254"/>
                    <a:pt x="7264" y="3048"/>
                  </a:cubicBezTo>
                  <a:lnTo>
                    <a:pt x="637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6"/>
            <p:cNvSpPr/>
            <p:nvPr/>
          </p:nvSpPr>
          <p:spPr>
            <a:xfrm>
              <a:off x="-1453753" y="3612722"/>
              <a:ext cx="156246" cy="91971"/>
            </a:xfrm>
            <a:custGeom>
              <a:avLst/>
              <a:gdLst/>
              <a:ahLst/>
              <a:cxnLst/>
              <a:rect l="l" t="t" r="r" b="b"/>
              <a:pathLst>
                <a:path w="7475" h="4400" extrusionOk="0">
                  <a:moveTo>
                    <a:pt x="6414" y="0"/>
                  </a:moveTo>
                  <a:cubicBezTo>
                    <a:pt x="2938" y="0"/>
                    <a:pt x="0" y="1634"/>
                    <a:pt x="0" y="1634"/>
                  </a:cubicBezTo>
                  <a:lnTo>
                    <a:pt x="390" y="4399"/>
                  </a:lnTo>
                  <a:lnTo>
                    <a:pt x="7475" y="2199"/>
                  </a:lnTo>
                  <a:lnTo>
                    <a:pt x="6733" y="5"/>
                  </a:lnTo>
                  <a:cubicBezTo>
                    <a:pt x="6626" y="2"/>
                    <a:pt x="6520" y="0"/>
                    <a:pt x="6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6"/>
            <p:cNvSpPr/>
            <p:nvPr/>
          </p:nvSpPr>
          <p:spPr>
            <a:xfrm>
              <a:off x="-1638217" y="3728668"/>
              <a:ext cx="117054" cy="154093"/>
            </a:xfrm>
            <a:custGeom>
              <a:avLst/>
              <a:gdLst/>
              <a:ahLst/>
              <a:cxnLst/>
              <a:rect l="l" t="t" r="r" b="b"/>
              <a:pathLst>
                <a:path w="5600" h="7372" extrusionOk="0">
                  <a:moveTo>
                    <a:pt x="3261" y="0"/>
                  </a:moveTo>
                  <a:cubicBezTo>
                    <a:pt x="3261" y="0"/>
                    <a:pt x="710" y="2220"/>
                    <a:pt x="1" y="6002"/>
                  </a:cubicBezTo>
                  <a:lnTo>
                    <a:pt x="2504" y="7372"/>
                  </a:lnTo>
                  <a:lnTo>
                    <a:pt x="5600" y="1606"/>
                  </a:lnTo>
                  <a:lnTo>
                    <a:pt x="32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6"/>
            <p:cNvSpPr/>
            <p:nvPr/>
          </p:nvSpPr>
          <p:spPr>
            <a:xfrm>
              <a:off x="-1622164" y="2847962"/>
              <a:ext cx="527746" cy="527725"/>
            </a:xfrm>
            <a:custGeom>
              <a:avLst/>
              <a:gdLst/>
              <a:ahLst/>
              <a:cxnLst/>
              <a:rect l="l" t="t" r="r" b="b"/>
              <a:pathLst>
                <a:path w="25248" h="25247" extrusionOk="0">
                  <a:moveTo>
                    <a:pt x="12624" y="4778"/>
                  </a:moveTo>
                  <a:cubicBezTo>
                    <a:pt x="16957" y="4778"/>
                    <a:pt x="20470" y="8290"/>
                    <a:pt x="20470" y="12623"/>
                  </a:cubicBezTo>
                  <a:cubicBezTo>
                    <a:pt x="20470" y="16956"/>
                    <a:pt x="16958" y="20469"/>
                    <a:pt x="12624" y="20469"/>
                  </a:cubicBezTo>
                  <a:cubicBezTo>
                    <a:pt x="8290" y="20469"/>
                    <a:pt x="4778" y="16956"/>
                    <a:pt x="4778" y="12623"/>
                  </a:cubicBezTo>
                  <a:cubicBezTo>
                    <a:pt x="4778" y="8290"/>
                    <a:pt x="8290" y="4778"/>
                    <a:pt x="12624" y="4778"/>
                  </a:cubicBezTo>
                  <a:close/>
                  <a:moveTo>
                    <a:pt x="12624" y="0"/>
                  </a:moveTo>
                  <a:cubicBezTo>
                    <a:pt x="5652" y="0"/>
                    <a:pt x="1" y="5652"/>
                    <a:pt x="1" y="12623"/>
                  </a:cubicBezTo>
                  <a:cubicBezTo>
                    <a:pt x="1" y="19595"/>
                    <a:pt x="5652" y="25247"/>
                    <a:pt x="12624" y="25247"/>
                  </a:cubicBezTo>
                  <a:cubicBezTo>
                    <a:pt x="19596" y="25247"/>
                    <a:pt x="25247" y="19595"/>
                    <a:pt x="25247" y="12623"/>
                  </a:cubicBezTo>
                  <a:cubicBezTo>
                    <a:pt x="25247" y="5652"/>
                    <a:pt x="19596" y="0"/>
                    <a:pt x="12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6"/>
            <p:cNvSpPr/>
            <p:nvPr/>
          </p:nvSpPr>
          <p:spPr>
            <a:xfrm>
              <a:off x="-1270459" y="2831846"/>
              <a:ext cx="129136" cy="107188"/>
            </a:xfrm>
            <a:custGeom>
              <a:avLst/>
              <a:gdLst/>
              <a:ahLst/>
              <a:cxnLst/>
              <a:rect l="l" t="t" r="r" b="b"/>
              <a:pathLst>
                <a:path w="6178" h="5128" extrusionOk="0">
                  <a:moveTo>
                    <a:pt x="1205" y="0"/>
                  </a:moveTo>
                  <a:lnTo>
                    <a:pt x="1" y="1884"/>
                  </a:lnTo>
                  <a:lnTo>
                    <a:pt x="4726" y="5128"/>
                  </a:lnTo>
                  <a:lnTo>
                    <a:pt x="6177" y="3676"/>
                  </a:lnTo>
                  <a:cubicBezTo>
                    <a:pt x="4634" y="958"/>
                    <a:pt x="1205" y="0"/>
                    <a:pt x="1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6"/>
            <p:cNvSpPr/>
            <p:nvPr/>
          </p:nvSpPr>
          <p:spPr>
            <a:xfrm>
              <a:off x="-1114212" y="3021432"/>
              <a:ext cx="68456" cy="129157"/>
            </a:xfrm>
            <a:custGeom>
              <a:avLst/>
              <a:gdLst/>
              <a:ahLst/>
              <a:cxnLst/>
              <a:rect l="l" t="t" r="r" b="b"/>
              <a:pathLst>
                <a:path w="3275" h="6179" extrusionOk="0">
                  <a:moveTo>
                    <a:pt x="1998" y="0"/>
                  </a:moveTo>
                  <a:lnTo>
                    <a:pt x="0" y="639"/>
                  </a:lnTo>
                  <a:lnTo>
                    <a:pt x="391" y="6179"/>
                  </a:lnTo>
                  <a:lnTo>
                    <a:pt x="2863" y="5519"/>
                  </a:lnTo>
                  <a:cubicBezTo>
                    <a:pt x="3275" y="2987"/>
                    <a:pt x="1998" y="0"/>
                    <a:pt x="19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6"/>
            <p:cNvSpPr/>
            <p:nvPr/>
          </p:nvSpPr>
          <p:spPr>
            <a:xfrm>
              <a:off x="-1183504" y="3217289"/>
              <a:ext cx="102464" cy="115340"/>
            </a:xfrm>
            <a:custGeom>
              <a:avLst/>
              <a:gdLst/>
              <a:ahLst/>
              <a:cxnLst/>
              <a:rect l="l" t="t" r="r" b="b"/>
              <a:pathLst>
                <a:path w="4902" h="5518" extrusionOk="0">
                  <a:moveTo>
                    <a:pt x="2801" y="0"/>
                  </a:moveTo>
                  <a:lnTo>
                    <a:pt x="1" y="4035"/>
                  </a:lnTo>
                  <a:lnTo>
                    <a:pt x="1731" y="5517"/>
                  </a:lnTo>
                  <a:cubicBezTo>
                    <a:pt x="3480" y="4303"/>
                    <a:pt x="4901" y="1296"/>
                    <a:pt x="4901" y="1296"/>
                  </a:cubicBezTo>
                  <a:lnTo>
                    <a:pt x="28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6"/>
            <p:cNvSpPr/>
            <p:nvPr/>
          </p:nvSpPr>
          <p:spPr>
            <a:xfrm>
              <a:off x="-1528605" y="3313649"/>
              <a:ext cx="117054" cy="95106"/>
            </a:xfrm>
            <a:custGeom>
              <a:avLst/>
              <a:gdLst/>
              <a:ahLst/>
              <a:cxnLst/>
              <a:rect l="l" t="t" r="r" b="b"/>
              <a:pathLst>
                <a:path w="5600" h="4550" extrusionOk="0">
                  <a:moveTo>
                    <a:pt x="1356" y="1"/>
                  </a:moveTo>
                  <a:lnTo>
                    <a:pt x="0" y="2064"/>
                  </a:lnTo>
                  <a:cubicBezTo>
                    <a:pt x="0" y="2064"/>
                    <a:pt x="2559" y="4189"/>
                    <a:pt x="4657" y="4549"/>
                  </a:cubicBezTo>
                  <a:lnTo>
                    <a:pt x="5599" y="2475"/>
                  </a:lnTo>
                  <a:lnTo>
                    <a:pt x="13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6"/>
            <p:cNvSpPr/>
            <p:nvPr/>
          </p:nvSpPr>
          <p:spPr>
            <a:xfrm>
              <a:off x="-1364060" y="3336077"/>
              <a:ext cx="132376" cy="81353"/>
            </a:xfrm>
            <a:custGeom>
              <a:avLst/>
              <a:gdLst/>
              <a:ahLst/>
              <a:cxnLst/>
              <a:rect l="l" t="t" r="r" b="b"/>
              <a:pathLst>
                <a:path w="6333" h="3892" extrusionOk="0">
                  <a:moveTo>
                    <a:pt x="5560" y="1"/>
                  </a:moveTo>
                  <a:lnTo>
                    <a:pt x="1" y="1420"/>
                  </a:lnTo>
                  <a:lnTo>
                    <a:pt x="896" y="3891"/>
                  </a:lnTo>
                  <a:cubicBezTo>
                    <a:pt x="896" y="3891"/>
                    <a:pt x="4479" y="3706"/>
                    <a:pt x="6333" y="2656"/>
                  </a:cubicBezTo>
                  <a:lnTo>
                    <a:pt x="55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6"/>
            <p:cNvSpPr/>
            <p:nvPr/>
          </p:nvSpPr>
          <p:spPr>
            <a:xfrm>
              <a:off x="-1493196" y="2814957"/>
              <a:ext cx="136180" cy="80161"/>
            </a:xfrm>
            <a:custGeom>
              <a:avLst/>
              <a:gdLst/>
              <a:ahLst/>
              <a:cxnLst/>
              <a:rect l="l" t="t" r="r" b="b"/>
              <a:pathLst>
                <a:path w="6515" h="3835" extrusionOk="0">
                  <a:moveTo>
                    <a:pt x="5591" y="1"/>
                  </a:moveTo>
                  <a:cubicBezTo>
                    <a:pt x="2561" y="1"/>
                    <a:pt x="1" y="1425"/>
                    <a:pt x="1" y="1425"/>
                  </a:cubicBezTo>
                  <a:lnTo>
                    <a:pt x="341" y="3834"/>
                  </a:lnTo>
                  <a:lnTo>
                    <a:pt x="6515" y="1918"/>
                  </a:lnTo>
                  <a:lnTo>
                    <a:pt x="5868" y="5"/>
                  </a:lnTo>
                  <a:cubicBezTo>
                    <a:pt x="5775" y="2"/>
                    <a:pt x="5683" y="1"/>
                    <a:pt x="55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6"/>
            <p:cNvSpPr/>
            <p:nvPr/>
          </p:nvSpPr>
          <p:spPr>
            <a:xfrm>
              <a:off x="-1653936" y="2916000"/>
              <a:ext cx="102025" cy="134299"/>
            </a:xfrm>
            <a:custGeom>
              <a:avLst/>
              <a:gdLst/>
              <a:ahLst/>
              <a:cxnLst/>
              <a:rect l="l" t="t" r="r" b="b"/>
              <a:pathLst>
                <a:path w="4881" h="6425" extrusionOk="0">
                  <a:moveTo>
                    <a:pt x="2841" y="0"/>
                  </a:moveTo>
                  <a:cubicBezTo>
                    <a:pt x="2841" y="0"/>
                    <a:pt x="617" y="1935"/>
                    <a:pt x="0" y="5229"/>
                  </a:cubicBezTo>
                  <a:lnTo>
                    <a:pt x="2182" y="6424"/>
                  </a:lnTo>
                  <a:lnTo>
                    <a:pt x="4880" y="1400"/>
                  </a:lnTo>
                  <a:lnTo>
                    <a:pt x="28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6"/>
            <p:cNvSpPr/>
            <p:nvPr/>
          </p:nvSpPr>
          <p:spPr>
            <a:xfrm>
              <a:off x="-2293594" y="2349166"/>
              <a:ext cx="777719" cy="681798"/>
            </a:xfrm>
            <a:custGeom>
              <a:avLst/>
              <a:gdLst/>
              <a:ahLst/>
              <a:cxnLst/>
              <a:rect l="l" t="t" r="r" b="b"/>
              <a:pathLst>
                <a:path w="37207" h="32618" extrusionOk="0">
                  <a:moveTo>
                    <a:pt x="18596" y="6171"/>
                  </a:moveTo>
                  <a:cubicBezTo>
                    <a:pt x="22349" y="6171"/>
                    <a:pt x="25955" y="8264"/>
                    <a:pt x="27711" y="11863"/>
                  </a:cubicBezTo>
                  <a:cubicBezTo>
                    <a:pt x="30166" y="16893"/>
                    <a:pt x="28079" y="22962"/>
                    <a:pt x="23048" y="25415"/>
                  </a:cubicBezTo>
                  <a:cubicBezTo>
                    <a:pt x="21617" y="26113"/>
                    <a:pt x="20102" y="26444"/>
                    <a:pt x="18611" y="26444"/>
                  </a:cubicBezTo>
                  <a:cubicBezTo>
                    <a:pt x="14858" y="26444"/>
                    <a:pt x="11252" y="24352"/>
                    <a:pt x="9496" y="20752"/>
                  </a:cubicBezTo>
                  <a:cubicBezTo>
                    <a:pt x="7040" y="15722"/>
                    <a:pt x="9129" y="9654"/>
                    <a:pt x="14159" y="7200"/>
                  </a:cubicBezTo>
                  <a:cubicBezTo>
                    <a:pt x="15590" y="6502"/>
                    <a:pt x="17105" y="6171"/>
                    <a:pt x="18596" y="6171"/>
                  </a:cubicBezTo>
                  <a:close/>
                  <a:moveTo>
                    <a:pt x="18592" y="0"/>
                  </a:moveTo>
                  <a:cubicBezTo>
                    <a:pt x="16192" y="0"/>
                    <a:pt x="13754" y="532"/>
                    <a:pt x="11452" y="1656"/>
                  </a:cubicBezTo>
                  <a:cubicBezTo>
                    <a:pt x="3360" y="5606"/>
                    <a:pt x="1" y="15368"/>
                    <a:pt x="3951" y="23459"/>
                  </a:cubicBezTo>
                  <a:cubicBezTo>
                    <a:pt x="6777" y="29250"/>
                    <a:pt x="12579" y="32618"/>
                    <a:pt x="18616" y="32618"/>
                  </a:cubicBezTo>
                  <a:cubicBezTo>
                    <a:pt x="21016" y="32618"/>
                    <a:pt x="23453" y="32086"/>
                    <a:pt x="25754" y="30962"/>
                  </a:cubicBezTo>
                  <a:cubicBezTo>
                    <a:pt x="33847" y="27012"/>
                    <a:pt x="37207" y="17250"/>
                    <a:pt x="33257" y="9157"/>
                  </a:cubicBezTo>
                  <a:cubicBezTo>
                    <a:pt x="30431" y="3367"/>
                    <a:pt x="24629" y="0"/>
                    <a:pt x="185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6"/>
            <p:cNvSpPr/>
            <p:nvPr/>
          </p:nvSpPr>
          <p:spPr>
            <a:xfrm>
              <a:off x="-1939046" y="2297934"/>
              <a:ext cx="171129" cy="85826"/>
            </a:xfrm>
            <a:custGeom>
              <a:avLst/>
              <a:gdLst/>
              <a:ahLst/>
              <a:cxnLst/>
              <a:rect l="l" t="t" r="r" b="b"/>
              <a:pathLst>
                <a:path w="8187" h="4106" extrusionOk="0">
                  <a:moveTo>
                    <a:pt x="2316" y="1"/>
                  </a:moveTo>
                  <a:cubicBezTo>
                    <a:pt x="1135" y="1"/>
                    <a:pt x="331" y="149"/>
                    <a:pt x="331" y="149"/>
                  </a:cubicBezTo>
                  <a:lnTo>
                    <a:pt x="0" y="3018"/>
                  </a:lnTo>
                  <a:lnTo>
                    <a:pt x="7324" y="4105"/>
                  </a:lnTo>
                  <a:lnTo>
                    <a:pt x="8186" y="1598"/>
                  </a:lnTo>
                  <a:cubicBezTo>
                    <a:pt x="6259" y="279"/>
                    <a:pt x="3934" y="1"/>
                    <a:pt x="23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6"/>
            <p:cNvSpPr/>
            <p:nvPr/>
          </p:nvSpPr>
          <p:spPr>
            <a:xfrm>
              <a:off x="-1665035" y="2423223"/>
              <a:ext cx="127254" cy="168934"/>
            </a:xfrm>
            <a:custGeom>
              <a:avLst/>
              <a:gdLst/>
              <a:ahLst/>
              <a:cxnLst/>
              <a:rect l="l" t="t" r="r" b="b"/>
              <a:pathLst>
                <a:path w="6088" h="8082" extrusionOk="0">
                  <a:moveTo>
                    <a:pt x="1957" y="1"/>
                  </a:moveTo>
                  <a:lnTo>
                    <a:pt x="0" y="1873"/>
                  </a:lnTo>
                  <a:lnTo>
                    <a:pt x="3593" y="8081"/>
                  </a:lnTo>
                  <a:lnTo>
                    <a:pt x="6088" y="5916"/>
                  </a:lnTo>
                  <a:cubicBezTo>
                    <a:pt x="5130" y="2743"/>
                    <a:pt x="1957" y="1"/>
                    <a:pt x="19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6"/>
            <p:cNvSpPr/>
            <p:nvPr/>
          </p:nvSpPr>
          <p:spPr>
            <a:xfrm>
              <a:off x="-1594322" y="2680303"/>
              <a:ext cx="87623" cy="146568"/>
            </a:xfrm>
            <a:custGeom>
              <a:avLst/>
              <a:gdLst/>
              <a:ahLst/>
              <a:cxnLst/>
              <a:rect l="l" t="t" r="r" b="b"/>
              <a:pathLst>
                <a:path w="4192" h="7012" extrusionOk="0">
                  <a:moveTo>
                    <a:pt x="965" y="0"/>
                  </a:moveTo>
                  <a:lnTo>
                    <a:pt x="1" y="6270"/>
                  </a:lnTo>
                  <a:lnTo>
                    <a:pt x="2849" y="7012"/>
                  </a:lnTo>
                  <a:cubicBezTo>
                    <a:pt x="4192" y="4611"/>
                    <a:pt x="4138" y="315"/>
                    <a:pt x="4138" y="315"/>
                  </a:cubicBezTo>
                  <a:lnTo>
                    <a:pt x="9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6"/>
            <p:cNvSpPr/>
            <p:nvPr/>
          </p:nvSpPr>
          <p:spPr>
            <a:xfrm>
              <a:off x="-1963669" y="3004794"/>
              <a:ext cx="142471" cy="77318"/>
            </a:xfrm>
            <a:custGeom>
              <a:avLst/>
              <a:gdLst/>
              <a:ahLst/>
              <a:cxnLst/>
              <a:rect l="l" t="t" r="r" b="b"/>
              <a:pathLst>
                <a:path w="6816" h="3699" extrusionOk="0">
                  <a:moveTo>
                    <a:pt x="406" y="0"/>
                  </a:moveTo>
                  <a:lnTo>
                    <a:pt x="0" y="3163"/>
                  </a:lnTo>
                  <a:cubicBezTo>
                    <a:pt x="0" y="3163"/>
                    <a:pt x="2196" y="3698"/>
                    <a:pt x="4411" y="3698"/>
                  </a:cubicBezTo>
                  <a:cubicBezTo>
                    <a:pt x="5249" y="3698"/>
                    <a:pt x="6090" y="3622"/>
                    <a:pt x="6815" y="3410"/>
                  </a:cubicBezTo>
                  <a:lnTo>
                    <a:pt x="6734" y="469"/>
                  </a:lnTo>
                  <a:lnTo>
                    <a:pt x="406" y="0"/>
                  </a:lnTo>
                  <a:close/>
                </a:path>
              </a:pathLst>
            </a:custGeom>
            <a:solidFill>
              <a:srgbClr val="E2EA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6"/>
            <p:cNvSpPr/>
            <p:nvPr/>
          </p:nvSpPr>
          <p:spPr>
            <a:xfrm>
              <a:off x="-1767562" y="2887802"/>
              <a:ext cx="168265" cy="149683"/>
            </a:xfrm>
            <a:custGeom>
              <a:avLst/>
              <a:gdLst/>
              <a:ahLst/>
              <a:cxnLst/>
              <a:rect l="l" t="t" r="r" b="b"/>
              <a:pathLst>
                <a:path w="8050" h="7161" extrusionOk="0">
                  <a:moveTo>
                    <a:pt x="5649" y="1"/>
                  </a:moveTo>
                  <a:lnTo>
                    <a:pt x="1" y="4799"/>
                  </a:lnTo>
                  <a:lnTo>
                    <a:pt x="2439" y="7160"/>
                  </a:lnTo>
                  <a:cubicBezTo>
                    <a:pt x="2439" y="7160"/>
                    <a:pt x="6494" y="4915"/>
                    <a:pt x="8050" y="2646"/>
                  </a:cubicBezTo>
                  <a:lnTo>
                    <a:pt x="5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6"/>
            <p:cNvSpPr/>
            <p:nvPr/>
          </p:nvSpPr>
          <p:spPr>
            <a:xfrm>
              <a:off x="-2212618" y="2352489"/>
              <a:ext cx="163917" cy="158399"/>
            </a:xfrm>
            <a:custGeom>
              <a:avLst/>
              <a:gdLst/>
              <a:ahLst/>
              <a:cxnLst/>
              <a:rect l="l" t="t" r="r" b="b"/>
              <a:pathLst>
                <a:path w="7842" h="7578" extrusionOk="0">
                  <a:moveTo>
                    <a:pt x="6008" y="0"/>
                  </a:moveTo>
                  <a:cubicBezTo>
                    <a:pt x="2298" y="1678"/>
                    <a:pt x="0" y="4975"/>
                    <a:pt x="0" y="4975"/>
                  </a:cubicBezTo>
                  <a:lnTo>
                    <a:pt x="1760" y="7578"/>
                  </a:lnTo>
                  <a:lnTo>
                    <a:pt x="7842" y="1856"/>
                  </a:lnTo>
                  <a:lnTo>
                    <a:pt x="60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6"/>
            <p:cNvSpPr/>
            <p:nvPr/>
          </p:nvSpPr>
          <p:spPr>
            <a:xfrm>
              <a:off x="-2320956" y="2596568"/>
              <a:ext cx="97113" cy="163687"/>
            </a:xfrm>
            <a:custGeom>
              <a:avLst/>
              <a:gdLst/>
              <a:ahLst/>
              <a:cxnLst/>
              <a:rect l="l" t="t" r="r" b="b"/>
              <a:pathLst>
                <a:path w="4646" h="7831" extrusionOk="0">
                  <a:moveTo>
                    <a:pt x="1485" y="0"/>
                  </a:moveTo>
                  <a:cubicBezTo>
                    <a:pt x="1485" y="0"/>
                    <a:pt x="1" y="3506"/>
                    <a:pt x="1150" y="7681"/>
                  </a:cubicBezTo>
                  <a:lnTo>
                    <a:pt x="4360" y="7830"/>
                  </a:lnTo>
                  <a:lnTo>
                    <a:pt x="4645" y="470"/>
                  </a:lnTo>
                  <a:lnTo>
                    <a:pt x="148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6"/>
            <p:cNvSpPr/>
            <p:nvPr/>
          </p:nvSpPr>
          <p:spPr>
            <a:xfrm>
              <a:off x="-3140563" y="2874090"/>
              <a:ext cx="1840967" cy="1908670"/>
            </a:xfrm>
            <a:custGeom>
              <a:avLst/>
              <a:gdLst/>
              <a:ahLst/>
              <a:cxnLst/>
              <a:rect l="l" t="t" r="r" b="b"/>
              <a:pathLst>
                <a:path w="88074" h="91313" extrusionOk="0">
                  <a:moveTo>
                    <a:pt x="2311" y="0"/>
                  </a:moveTo>
                  <a:lnTo>
                    <a:pt x="2301" y="7"/>
                  </a:lnTo>
                  <a:cubicBezTo>
                    <a:pt x="855" y="1018"/>
                    <a:pt x="1" y="2677"/>
                    <a:pt x="1" y="4441"/>
                  </a:cubicBezTo>
                  <a:lnTo>
                    <a:pt x="1" y="4582"/>
                  </a:lnTo>
                  <a:cubicBezTo>
                    <a:pt x="1" y="4793"/>
                    <a:pt x="34" y="5000"/>
                    <a:pt x="99" y="5200"/>
                  </a:cubicBezTo>
                  <a:lnTo>
                    <a:pt x="28008" y="89820"/>
                  </a:lnTo>
                  <a:cubicBezTo>
                    <a:pt x="28302" y="90717"/>
                    <a:pt x="29139" y="91312"/>
                    <a:pt x="30070" y="91312"/>
                  </a:cubicBezTo>
                  <a:cubicBezTo>
                    <a:pt x="30129" y="91312"/>
                    <a:pt x="30189" y="91310"/>
                    <a:pt x="30249" y="91305"/>
                  </a:cubicBezTo>
                  <a:lnTo>
                    <a:pt x="85414" y="86766"/>
                  </a:lnTo>
                  <a:cubicBezTo>
                    <a:pt x="85414" y="86766"/>
                    <a:pt x="87780" y="84915"/>
                    <a:pt x="88074" y="83077"/>
                  </a:cubicBezTo>
                  <a:lnTo>
                    <a:pt x="23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6"/>
            <p:cNvSpPr/>
            <p:nvPr/>
          </p:nvSpPr>
          <p:spPr>
            <a:xfrm>
              <a:off x="-3106952" y="2775556"/>
              <a:ext cx="1813355" cy="1947632"/>
            </a:xfrm>
            <a:custGeom>
              <a:avLst/>
              <a:gdLst/>
              <a:ahLst/>
              <a:cxnLst/>
              <a:rect l="l" t="t" r="r" b="b"/>
              <a:pathLst>
                <a:path w="86753" h="93177" extrusionOk="0">
                  <a:moveTo>
                    <a:pt x="54538" y="0"/>
                  </a:moveTo>
                  <a:cubicBezTo>
                    <a:pt x="54461" y="0"/>
                    <a:pt x="54383" y="4"/>
                    <a:pt x="54305" y="10"/>
                  </a:cubicBezTo>
                  <a:lnTo>
                    <a:pt x="1242" y="4526"/>
                  </a:lnTo>
                  <a:cubicBezTo>
                    <a:pt x="494" y="4591"/>
                    <a:pt x="1" y="5337"/>
                    <a:pt x="235" y="6050"/>
                  </a:cubicBezTo>
                  <a:lnTo>
                    <a:pt x="28176" y="90855"/>
                  </a:lnTo>
                  <a:cubicBezTo>
                    <a:pt x="28637" y="92249"/>
                    <a:pt x="29937" y="93177"/>
                    <a:pt x="31383" y="93177"/>
                  </a:cubicBezTo>
                  <a:cubicBezTo>
                    <a:pt x="31480" y="93177"/>
                    <a:pt x="31578" y="93172"/>
                    <a:pt x="31677" y="93164"/>
                  </a:cubicBezTo>
                  <a:lnTo>
                    <a:pt x="85488" y="88494"/>
                  </a:lnTo>
                  <a:cubicBezTo>
                    <a:pt x="86254" y="88426"/>
                    <a:pt x="86752" y="87659"/>
                    <a:pt x="86501" y="86933"/>
                  </a:cubicBezTo>
                  <a:lnTo>
                    <a:pt x="57098" y="1826"/>
                  </a:lnTo>
                  <a:cubicBezTo>
                    <a:pt x="56719" y="727"/>
                    <a:pt x="55684" y="0"/>
                    <a:pt x="545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6"/>
            <p:cNvSpPr/>
            <p:nvPr/>
          </p:nvSpPr>
          <p:spPr>
            <a:xfrm>
              <a:off x="-3006474" y="2841712"/>
              <a:ext cx="1573519" cy="1685870"/>
            </a:xfrm>
            <a:custGeom>
              <a:avLst/>
              <a:gdLst/>
              <a:ahLst/>
              <a:cxnLst/>
              <a:rect l="l" t="t" r="r" b="b"/>
              <a:pathLst>
                <a:path w="75279" h="80654" extrusionOk="0">
                  <a:moveTo>
                    <a:pt x="47798" y="0"/>
                  </a:moveTo>
                  <a:cubicBezTo>
                    <a:pt x="47754" y="0"/>
                    <a:pt x="47711" y="2"/>
                    <a:pt x="47667" y="6"/>
                  </a:cubicBezTo>
                  <a:lnTo>
                    <a:pt x="1745" y="3731"/>
                  </a:lnTo>
                  <a:cubicBezTo>
                    <a:pt x="696" y="3814"/>
                    <a:pt x="1" y="4861"/>
                    <a:pt x="331" y="5862"/>
                  </a:cubicBezTo>
                  <a:lnTo>
                    <a:pt x="24702" y="79538"/>
                  </a:lnTo>
                  <a:cubicBezTo>
                    <a:pt x="24924" y="80208"/>
                    <a:pt x="25549" y="80653"/>
                    <a:pt x="26246" y="80653"/>
                  </a:cubicBezTo>
                  <a:cubicBezTo>
                    <a:pt x="26292" y="80653"/>
                    <a:pt x="26338" y="80651"/>
                    <a:pt x="26384" y="80648"/>
                  </a:cubicBezTo>
                  <a:lnTo>
                    <a:pt x="73529" y="76678"/>
                  </a:lnTo>
                  <a:cubicBezTo>
                    <a:pt x="74588" y="76590"/>
                    <a:pt x="75278" y="75524"/>
                    <a:pt x="74930" y="74522"/>
                  </a:cubicBezTo>
                  <a:lnTo>
                    <a:pt x="49334" y="1093"/>
                  </a:lnTo>
                  <a:cubicBezTo>
                    <a:pt x="49105" y="434"/>
                    <a:pt x="48485" y="0"/>
                    <a:pt x="477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6"/>
            <p:cNvSpPr/>
            <p:nvPr/>
          </p:nvSpPr>
          <p:spPr>
            <a:xfrm>
              <a:off x="-2575339" y="3106944"/>
              <a:ext cx="473713" cy="421248"/>
            </a:xfrm>
            <a:custGeom>
              <a:avLst/>
              <a:gdLst/>
              <a:ahLst/>
              <a:cxnLst/>
              <a:rect l="l" t="t" r="r" b="b"/>
              <a:pathLst>
                <a:path w="22663" h="20153" extrusionOk="0">
                  <a:moveTo>
                    <a:pt x="10053" y="0"/>
                  </a:moveTo>
                  <a:cubicBezTo>
                    <a:pt x="9454" y="0"/>
                    <a:pt x="8861" y="45"/>
                    <a:pt x="8282" y="139"/>
                  </a:cubicBezTo>
                  <a:cubicBezTo>
                    <a:pt x="3013" y="989"/>
                    <a:pt x="1" y="5597"/>
                    <a:pt x="957" y="11196"/>
                  </a:cubicBezTo>
                  <a:cubicBezTo>
                    <a:pt x="1784" y="16033"/>
                    <a:pt x="7155" y="20153"/>
                    <a:pt x="12412" y="20153"/>
                  </a:cubicBezTo>
                  <a:cubicBezTo>
                    <a:pt x="12872" y="20153"/>
                    <a:pt x="13331" y="20121"/>
                    <a:pt x="13786" y="20056"/>
                  </a:cubicBezTo>
                  <a:cubicBezTo>
                    <a:pt x="19445" y="19244"/>
                    <a:pt x="22663" y="13638"/>
                    <a:pt x="21905" y="8355"/>
                  </a:cubicBezTo>
                  <a:cubicBezTo>
                    <a:pt x="21223" y="3603"/>
                    <a:pt x="15405" y="0"/>
                    <a:pt x="10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6"/>
            <p:cNvSpPr/>
            <p:nvPr/>
          </p:nvSpPr>
          <p:spPr>
            <a:xfrm>
              <a:off x="-2446141" y="3161019"/>
              <a:ext cx="164963" cy="153362"/>
            </a:xfrm>
            <a:custGeom>
              <a:avLst/>
              <a:gdLst/>
              <a:ahLst/>
              <a:cxnLst/>
              <a:rect l="l" t="t" r="r" b="b"/>
              <a:pathLst>
                <a:path w="7892" h="7337" extrusionOk="0">
                  <a:moveTo>
                    <a:pt x="3941" y="0"/>
                  </a:moveTo>
                  <a:cubicBezTo>
                    <a:pt x="2174" y="0"/>
                    <a:pt x="618" y="1280"/>
                    <a:pt x="326" y="3080"/>
                  </a:cubicBezTo>
                  <a:cubicBezTo>
                    <a:pt x="1" y="5080"/>
                    <a:pt x="1359" y="6965"/>
                    <a:pt x="3359" y="7289"/>
                  </a:cubicBezTo>
                  <a:cubicBezTo>
                    <a:pt x="3558" y="7321"/>
                    <a:pt x="3756" y="7337"/>
                    <a:pt x="3952" y="7337"/>
                  </a:cubicBezTo>
                  <a:cubicBezTo>
                    <a:pt x="5718" y="7337"/>
                    <a:pt x="7275" y="6057"/>
                    <a:pt x="7567" y="4257"/>
                  </a:cubicBezTo>
                  <a:cubicBezTo>
                    <a:pt x="7892" y="2257"/>
                    <a:pt x="6533" y="372"/>
                    <a:pt x="4534" y="49"/>
                  </a:cubicBezTo>
                  <a:cubicBezTo>
                    <a:pt x="4335" y="16"/>
                    <a:pt x="4137" y="0"/>
                    <a:pt x="39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6"/>
            <p:cNvSpPr/>
            <p:nvPr/>
          </p:nvSpPr>
          <p:spPr>
            <a:xfrm>
              <a:off x="-2436212" y="3329535"/>
              <a:ext cx="282978" cy="198699"/>
            </a:xfrm>
            <a:custGeom>
              <a:avLst/>
              <a:gdLst/>
              <a:ahLst/>
              <a:cxnLst/>
              <a:rect l="l" t="t" r="r" b="b"/>
              <a:pathLst>
                <a:path w="13538" h="9506" extrusionOk="0">
                  <a:moveTo>
                    <a:pt x="5569" y="0"/>
                  </a:moveTo>
                  <a:cubicBezTo>
                    <a:pt x="5300" y="0"/>
                    <a:pt x="5025" y="17"/>
                    <a:pt x="4745" y="51"/>
                  </a:cubicBezTo>
                  <a:cubicBezTo>
                    <a:pt x="0" y="636"/>
                    <a:pt x="29" y="6138"/>
                    <a:pt x="184" y="8047"/>
                  </a:cubicBezTo>
                  <a:cubicBezTo>
                    <a:pt x="1909" y="8965"/>
                    <a:pt x="3844" y="9505"/>
                    <a:pt x="5755" y="9505"/>
                  </a:cubicBezTo>
                  <a:cubicBezTo>
                    <a:pt x="6216" y="9505"/>
                    <a:pt x="6676" y="9474"/>
                    <a:pt x="7132" y="9408"/>
                  </a:cubicBezTo>
                  <a:cubicBezTo>
                    <a:pt x="9922" y="9006"/>
                    <a:pt x="12118" y="7438"/>
                    <a:pt x="13537" y="5319"/>
                  </a:cubicBezTo>
                  <a:cubicBezTo>
                    <a:pt x="12374" y="3555"/>
                    <a:pt x="9536" y="0"/>
                    <a:pt x="55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6"/>
            <p:cNvSpPr/>
            <p:nvPr/>
          </p:nvSpPr>
          <p:spPr>
            <a:xfrm>
              <a:off x="-2783193" y="2856156"/>
              <a:ext cx="596035" cy="93183"/>
            </a:xfrm>
            <a:custGeom>
              <a:avLst/>
              <a:gdLst/>
              <a:ahLst/>
              <a:cxnLst/>
              <a:rect l="l" t="t" r="r" b="b"/>
              <a:pathLst>
                <a:path w="28515" h="4458" extrusionOk="0">
                  <a:moveTo>
                    <a:pt x="28515" y="1"/>
                  </a:moveTo>
                  <a:lnTo>
                    <a:pt x="0" y="2313"/>
                  </a:lnTo>
                  <a:lnTo>
                    <a:pt x="2703" y="4458"/>
                  </a:lnTo>
                  <a:lnTo>
                    <a:pt x="27382" y="2355"/>
                  </a:lnTo>
                  <a:lnTo>
                    <a:pt x="285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6"/>
            <p:cNvSpPr/>
            <p:nvPr/>
          </p:nvSpPr>
          <p:spPr>
            <a:xfrm>
              <a:off x="-2151750" y="2858309"/>
              <a:ext cx="123806" cy="39673"/>
            </a:xfrm>
            <a:custGeom>
              <a:avLst/>
              <a:gdLst/>
              <a:ahLst/>
              <a:cxnLst/>
              <a:rect l="l" t="t" r="r" b="b"/>
              <a:pathLst>
                <a:path w="5923" h="1898" extrusionOk="0">
                  <a:moveTo>
                    <a:pt x="5067" y="1"/>
                  </a:moveTo>
                  <a:lnTo>
                    <a:pt x="0" y="385"/>
                  </a:lnTo>
                  <a:lnTo>
                    <a:pt x="815" y="1897"/>
                  </a:lnTo>
                  <a:lnTo>
                    <a:pt x="5923" y="1496"/>
                  </a:lnTo>
                  <a:lnTo>
                    <a:pt x="50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6"/>
            <p:cNvSpPr/>
            <p:nvPr/>
          </p:nvSpPr>
          <p:spPr>
            <a:xfrm>
              <a:off x="-2151750" y="2860587"/>
              <a:ext cx="96235" cy="37395"/>
            </a:xfrm>
            <a:custGeom>
              <a:avLst/>
              <a:gdLst/>
              <a:ahLst/>
              <a:cxnLst/>
              <a:rect l="l" t="t" r="r" b="b"/>
              <a:pathLst>
                <a:path w="4604" h="1789" extrusionOk="0">
                  <a:moveTo>
                    <a:pt x="3625" y="1"/>
                  </a:moveTo>
                  <a:lnTo>
                    <a:pt x="0" y="276"/>
                  </a:lnTo>
                  <a:lnTo>
                    <a:pt x="815" y="1788"/>
                  </a:lnTo>
                  <a:lnTo>
                    <a:pt x="4604" y="1491"/>
                  </a:lnTo>
                  <a:lnTo>
                    <a:pt x="3754" y="5"/>
                  </a:lnTo>
                  <a:lnTo>
                    <a:pt x="36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6"/>
            <p:cNvSpPr/>
            <p:nvPr/>
          </p:nvSpPr>
          <p:spPr>
            <a:xfrm>
              <a:off x="-2901313" y="2938700"/>
              <a:ext cx="14067" cy="28804"/>
            </a:xfrm>
            <a:custGeom>
              <a:avLst/>
              <a:gdLst/>
              <a:ahLst/>
              <a:cxnLst/>
              <a:rect l="l" t="t" r="r" b="b"/>
              <a:pathLst>
                <a:path w="673" h="1378" extrusionOk="0">
                  <a:moveTo>
                    <a:pt x="161" y="0"/>
                  </a:moveTo>
                  <a:cubicBezTo>
                    <a:pt x="147" y="0"/>
                    <a:pt x="133" y="3"/>
                    <a:pt x="119" y="7"/>
                  </a:cubicBezTo>
                  <a:cubicBezTo>
                    <a:pt x="40" y="33"/>
                    <a:pt x="0" y="120"/>
                    <a:pt x="31" y="197"/>
                  </a:cubicBezTo>
                  <a:lnTo>
                    <a:pt x="381" y="1280"/>
                  </a:lnTo>
                  <a:cubicBezTo>
                    <a:pt x="400" y="1338"/>
                    <a:pt x="453" y="1377"/>
                    <a:pt x="515" y="1377"/>
                  </a:cubicBezTo>
                  <a:cubicBezTo>
                    <a:pt x="530" y="1377"/>
                    <a:pt x="544" y="1374"/>
                    <a:pt x="558" y="1370"/>
                  </a:cubicBezTo>
                  <a:cubicBezTo>
                    <a:pt x="631" y="1346"/>
                    <a:pt x="672" y="1267"/>
                    <a:pt x="650" y="1193"/>
                  </a:cubicBezTo>
                  <a:lnTo>
                    <a:pt x="299" y="109"/>
                  </a:lnTo>
                  <a:cubicBezTo>
                    <a:pt x="283" y="44"/>
                    <a:pt x="225"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6"/>
            <p:cNvSpPr/>
            <p:nvPr/>
          </p:nvSpPr>
          <p:spPr>
            <a:xfrm>
              <a:off x="-2878801" y="2929231"/>
              <a:ext cx="16220" cy="35597"/>
            </a:xfrm>
            <a:custGeom>
              <a:avLst/>
              <a:gdLst/>
              <a:ahLst/>
              <a:cxnLst/>
              <a:rect l="l" t="t" r="r" b="b"/>
              <a:pathLst>
                <a:path w="776" h="1703" extrusionOk="0">
                  <a:moveTo>
                    <a:pt x="154" y="0"/>
                  </a:moveTo>
                  <a:cubicBezTo>
                    <a:pt x="140" y="0"/>
                    <a:pt x="125" y="2"/>
                    <a:pt x="111" y="7"/>
                  </a:cubicBezTo>
                  <a:cubicBezTo>
                    <a:pt x="41" y="30"/>
                    <a:pt x="0" y="103"/>
                    <a:pt x="17" y="174"/>
                  </a:cubicBezTo>
                  <a:lnTo>
                    <a:pt x="479" y="1606"/>
                  </a:lnTo>
                  <a:cubicBezTo>
                    <a:pt x="498" y="1663"/>
                    <a:pt x="551" y="1703"/>
                    <a:pt x="613" y="1703"/>
                  </a:cubicBezTo>
                  <a:cubicBezTo>
                    <a:pt x="708" y="1703"/>
                    <a:pt x="776" y="1610"/>
                    <a:pt x="746" y="1519"/>
                  </a:cubicBezTo>
                  <a:lnTo>
                    <a:pt x="284" y="87"/>
                  </a:lnTo>
                  <a:cubicBezTo>
                    <a:pt x="262" y="34"/>
                    <a:pt x="210"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6"/>
            <p:cNvSpPr/>
            <p:nvPr/>
          </p:nvSpPr>
          <p:spPr>
            <a:xfrm>
              <a:off x="-2852234" y="2920954"/>
              <a:ext cx="17767" cy="40718"/>
            </a:xfrm>
            <a:custGeom>
              <a:avLst/>
              <a:gdLst/>
              <a:ahLst/>
              <a:cxnLst/>
              <a:rect l="l" t="t" r="r" b="b"/>
              <a:pathLst>
                <a:path w="850" h="1948" extrusionOk="0">
                  <a:moveTo>
                    <a:pt x="156" y="1"/>
                  </a:moveTo>
                  <a:cubicBezTo>
                    <a:pt x="141" y="1"/>
                    <a:pt x="126" y="3"/>
                    <a:pt x="112" y="8"/>
                  </a:cubicBezTo>
                  <a:cubicBezTo>
                    <a:pt x="41" y="30"/>
                    <a:pt x="0" y="102"/>
                    <a:pt x="17" y="174"/>
                  </a:cubicBezTo>
                  <a:lnTo>
                    <a:pt x="558" y="1850"/>
                  </a:lnTo>
                  <a:cubicBezTo>
                    <a:pt x="577" y="1908"/>
                    <a:pt x="632" y="1948"/>
                    <a:pt x="692" y="1948"/>
                  </a:cubicBezTo>
                  <a:cubicBezTo>
                    <a:pt x="707" y="1948"/>
                    <a:pt x="722" y="1945"/>
                    <a:pt x="736" y="1941"/>
                  </a:cubicBezTo>
                  <a:cubicBezTo>
                    <a:pt x="810" y="1917"/>
                    <a:pt x="849" y="1838"/>
                    <a:pt x="827" y="1764"/>
                  </a:cubicBezTo>
                  <a:lnTo>
                    <a:pt x="286" y="88"/>
                  </a:lnTo>
                  <a:cubicBezTo>
                    <a:pt x="263" y="33"/>
                    <a:pt x="211" y="1"/>
                    <a:pt x="1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6"/>
            <p:cNvSpPr/>
            <p:nvPr/>
          </p:nvSpPr>
          <p:spPr>
            <a:xfrm>
              <a:off x="-2369303" y="4573986"/>
              <a:ext cx="85261" cy="69334"/>
            </a:xfrm>
            <a:custGeom>
              <a:avLst/>
              <a:gdLst/>
              <a:ahLst/>
              <a:cxnLst/>
              <a:rect l="l" t="t" r="r" b="b"/>
              <a:pathLst>
                <a:path w="4079" h="3317" extrusionOk="0">
                  <a:moveTo>
                    <a:pt x="3140" y="293"/>
                  </a:moveTo>
                  <a:lnTo>
                    <a:pt x="3747" y="2754"/>
                  </a:lnTo>
                  <a:lnTo>
                    <a:pt x="841" y="3022"/>
                  </a:lnTo>
                  <a:lnTo>
                    <a:pt x="327" y="554"/>
                  </a:lnTo>
                  <a:lnTo>
                    <a:pt x="3140" y="293"/>
                  </a:lnTo>
                  <a:close/>
                  <a:moveTo>
                    <a:pt x="3250" y="1"/>
                  </a:moveTo>
                  <a:cubicBezTo>
                    <a:pt x="3244" y="1"/>
                    <a:pt x="3239" y="1"/>
                    <a:pt x="3233" y="2"/>
                  </a:cubicBezTo>
                  <a:lnTo>
                    <a:pt x="143" y="289"/>
                  </a:lnTo>
                  <a:cubicBezTo>
                    <a:pt x="59" y="296"/>
                    <a:pt x="1" y="375"/>
                    <a:pt x="18" y="457"/>
                  </a:cubicBezTo>
                  <a:lnTo>
                    <a:pt x="589" y="3203"/>
                  </a:lnTo>
                  <a:cubicBezTo>
                    <a:pt x="604" y="3268"/>
                    <a:pt x="662" y="3316"/>
                    <a:pt x="728" y="3316"/>
                  </a:cubicBezTo>
                  <a:cubicBezTo>
                    <a:pt x="732" y="3316"/>
                    <a:pt x="736" y="3316"/>
                    <a:pt x="741" y="3315"/>
                  </a:cubicBezTo>
                  <a:lnTo>
                    <a:pt x="3935" y="3018"/>
                  </a:lnTo>
                  <a:cubicBezTo>
                    <a:pt x="4021" y="3010"/>
                    <a:pt x="4079" y="2928"/>
                    <a:pt x="4059" y="2845"/>
                  </a:cubicBezTo>
                  <a:lnTo>
                    <a:pt x="3383" y="108"/>
                  </a:lnTo>
                  <a:cubicBezTo>
                    <a:pt x="3368" y="44"/>
                    <a:pt x="3314" y="1"/>
                    <a:pt x="3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6"/>
            <p:cNvSpPr/>
            <p:nvPr/>
          </p:nvSpPr>
          <p:spPr>
            <a:xfrm>
              <a:off x="-1586254" y="4504381"/>
              <a:ext cx="81624" cy="63126"/>
            </a:xfrm>
            <a:custGeom>
              <a:avLst/>
              <a:gdLst/>
              <a:ahLst/>
              <a:cxnLst/>
              <a:rect l="l" t="t" r="r" b="b"/>
              <a:pathLst>
                <a:path w="3905" h="3020" extrusionOk="0">
                  <a:moveTo>
                    <a:pt x="2992" y="368"/>
                  </a:moveTo>
                  <a:lnTo>
                    <a:pt x="3564" y="2689"/>
                  </a:lnTo>
                  <a:lnTo>
                    <a:pt x="3564" y="2689"/>
                  </a:lnTo>
                  <a:lnTo>
                    <a:pt x="534" y="1988"/>
                  </a:lnTo>
                  <a:lnTo>
                    <a:pt x="2992" y="368"/>
                  </a:lnTo>
                  <a:close/>
                  <a:moveTo>
                    <a:pt x="3081" y="0"/>
                  </a:moveTo>
                  <a:cubicBezTo>
                    <a:pt x="3054" y="0"/>
                    <a:pt x="3027" y="8"/>
                    <a:pt x="3002" y="23"/>
                  </a:cubicBezTo>
                  <a:lnTo>
                    <a:pt x="103" y="1934"/>
                  </a:lnTo>
                  <a:cubicBezTo>
                    <a:pt x="0" y="2002"/>
                    <a:pt x="28" y="2160"/>
                    <a:pt x="148" y="2189"/>
                  </a:cubicBezTo>
                  <a:lnTo>
                    <a:pt x="3724" y="3016"/>
                  </a:lnTo>
                  <a:cubicBezTo>
                    <a:pt x="3734" y="3018"/>
                    <a:pt x="3745" y="3020"/>
                    <a:pt x="3756" y="3020"/>
                  </a:cubicBezTo>
                  <a:cubicBezTo>
                    <a:pt x="3795" y="3020"/>
                    <a:pt x="3830" y="3004"/>
                    <a:pt x="3857" y="2977"/>
                  </a:cubicBezTo>
                  <a:cubicBezTo>
                    <a:pt x="3891" y="2942"/>
                    <a:pt x="3905" y="2891"/>
                    <a:pt x="3892" y="2845"/>
                  </a:cubicBezTo>
                  <a:lnTo>
                    <a:pt x="3217" y="107"/>
                  </a:lnTo>
                  <a:cubicBezTo>
                    <a:pt x="3206" y="63"/>
                    <a:pt x="3175" y="26"/>
                    <a:pt x="3132" y="9"/>
                  </a:cubicBezTo>
                  <a:cubicBezTo>
                    <a:pt x="3116" y="3"/>
                    <a:pt x="3099" y="0"/>
                    <a:pt x="30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6"/>
            <p:cNvSpPr/>
            <p:nvPr/>
          </p:nvSpPr>
          <p:spPr>
            <a:xfrm>
              <a:off x="-1945275" y="4534982"/>
              <a:ext cx="73535" cy="72971"/>
            </a:xfrm>
            <a:custGeom>
              <a:avLst/>
              <a:gdLst/>
              <a:ahLst/>
              <a:cxnLst/>
              <a:rect l="l" t="t" r="r" b="b"/>
              <a:pathLst>
                <a:path w="3518" h="3491" extrusionOk="0">
                  <a:moveTo>
                    <a:pt x="1755" y="282"/>
                  </a:moveTo>
                  <a:cubicBezTo>
                    <a:pt x="1757" y="282"/>
                    <a:pt x="1760" y="282"/>
                    <a:pt x="1763" y="282"/>
                  </a:cubicBezTo>
                  <a:lnTo>
                    <a:pt x="1779" y="282"/>
                  </a:lnTo>
                  <a:cubicBezTo>
                    <a:pt x="2587" y="288"/>
                    <a:pt x="3238" y="946"/>
                    <a:pt x="3234" y="1755"/>
                  </a:cubicBezTo>
                  <a:cubicBezTo>
                    <a:pt x="3230" y="2560"/>
                    <a:pt x="2575" y="3209"/>
                    <a:pt x="1770" y="3209"/>
                  </a:cubicBezTo>
                  <a:cubicBezTo>
                    <a:pt x="1768" y="3209"/>
                    <a:pt x="1765" y="3209"/>
                    <a:pt x="1763" y="3209"/>
                  </a:cubicBezTo>
                  <a:lnTo>
                    <a:pt x="1744" y="3209"/>
                  </a:lnTo>
                  <a:cubicBezTo>
                    <a:pt x="936" y="3204"/>
                    <a:pt x="285" y="2546"/>
                    <a:pt x="290" y="1737"/>
                  </a:cubicBezTo>
                  <a:cubicBezTo>
                    <a:pt x="294" y="931"/>
                    <a:pt x="949" y="282"/>
                    <a:pt x="1755" y="282"/>
                  </a:cubicBezTo>
                  <a:close/>
                  <a:moveTo>
                    <a:pt x="1751" y="1"/>
                  </a:moveTo>
                  <a:cubicBezTo>
                    <a:pt x="792" y="1"/>
                    <a:pt x="11" y="776"/>
                    <a:pt x="6" y="1735"/>
                  </a:cubicBezTo>
                  <a:cubicBezTo>
                    <a:pt x="0" y="2700"/>
                    <a:pt x="777" y="3485"/>
                    <a:pt x="1740" y="3490"/>
                  </a:cubicBezTo>
                  <a:lnTo>
                    <a:pt x="1763" y="3490"/>
                  </a:lnTo>
                  <a:cubicBezTo>
                    <a:pt x="2717" y="3489"/>
                    <a:pt x="3494" y="2722"/>
                    <a:pt x="3507" y="1768"/>
                  </a:cubicBezTo>
                  <a:cubicBezTo>
                    <a:pt x="3518" y="803"/>
                    <a:pt x="2747" y="14"/>
                    <a:pt x="1782" y="1"/>
                  </a:cubicBezTo>
                  <a:lnTo>
                    <a:pt x="1761" y="1"/>
                  </a:lnTo>
                  <a:cubicBezTo>
                    <a:pt x="1758" y="1"/>
                    <a:pt x="1754" y="1"/>
                    <a:pt x="17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6"/>
            <p:cNvSpPr/>
            <p:nvPr/>
          </p:nvSpPr>
          <p:spPr>
            <a:xfrm>
              <a:off x="-3082789" y="2967775"/>
              <a:ext cx="519636" cy="1562755"/>
            </a:xfrm>
            <a:custGeom>
              <a:avLst/>
              <a:gdLst/>
              <a:ahLst/>
              <a:cxnLst/>
              <a:rect l="l" t="t" r="r" b="b"/>
              <a:pathLst>
                <a:path w="24860" h="74764" extrusionOk="0">
                  <a:moveTo>
                    <a:pt x="162" y="0"/>
                  </a:moveTo>
                  <a:cubicBezTo>
                    <a:pt x="148" y="0"/>
                    <a:pt x="133" y="3"/>
                    <a:pt x="119" y="7"/>
                  </a:cubicBezTo>
                  <a:cubicBezTo>
                    <a:pt x="41" y="34"/>
                    <a:pt x="0" y="120"/>
                    <a:pt x="33" y="196"/>
                  </a:cubicBezTo>
                  <a:lnTo>
                    <a:pt x="24569" y="74666"/>
                  </a:lnTo>
                  <a:cubicBezTo>
                    <a:pt x="24587" y="74724"/>
                    <a:pt x="24641" y="74763"/>
                    <a:pt x="24703" y="74763"/>
                  </a:cubicBezTo>
                  <a:cubicBezTo>
                    <a:pt x="24717" y="74763"/>
                    <a:pt x="24733" y="74761"/>
                    <a:pt x="24747" y="74756"/>
                  </a:cubicBezTo>
                  <a:cubicBezTo>
                    <a:pt x="24820" y="74731"/>
                    <a:pt x="24860" y="74652"/>
                    <a:pt x="24836" y="74578"/>
                  </a:cubicBezTo>
                  <a:lnTo>
                    <a:pt x="300" y="108"/>
                  </a:lnTo>
                  <a:cubicBezTo>
                    <a:pt x="283" y="43"/>
                    <a:pt x="225" y="0"/>
                    <a:pt x="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6"/>
            <p:cNvSpPr/>
            <p:nvPr/>
          </p:nvSpPr>
          <p:spPr>
            <a:xfrm>
              <a:off x="-2343948" y="3995321"/>
              <a:ext cx="966511" cy="146192"/>
            </a:xfrm>
            <a:custGeom>
              <a:avLst/>
              <a:gdLst/>
              <a:ahLst/>
              <a:cxnLst/>
              <a:rect l="l" t="t" r="r" b="b"/>
              <a:pathLst>
                <a:path w="46239" h="6994" extrusionOk="0">
                  <a:moveTo>
                    <a:pt x="76" y="1"/>
                  </a:moveTo>
                  <a:cubicBezTo>
                    <a:pt x="33" y="1"/>
                    <a:pt x="1" y="35"/>
                    <a:pt x="1" y="76"/>
                  </a:cubicBezTo>
                  <a:lnTo>
                    <a:pt x="1" y="6919"/>
                  </a:lnTo>
                  <a:cubicBezTo>
                    <a:pt x="1" y="6961"/>
                    <a:pt x="33" y="6994"/>
                    <a:pt x="76" y="6994"/>
                  </a:cubicBezTo>
                  <a:lnTo>
                    <a:pt x="46164" y="6994"/>
                  </a:lnTo>
                  <a:cubicBezTo>
                    <a:pt x="46205" y="6994"/>
                    <a:pt x="46239" y="6961"/>
                    <a:pt x="46239" y="6919"/>
                  </a:cubicBezTo>
                  <a:lnTo>
                    <a:pt x="46239" y="76"/>
                  </a:lnTo>
                  <a:cubicBezTo>
                    <a:pt x="46239" y="35"/>
                    <a:pt x="46205" y="1"/>
                    <a:pt x="46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6"/>
            <p:cNvSpPr/>
            <p:nvPr/>
          </p:nvSpPr>
          <p:spPr>
            <a:xfrm>
              <a:off x="-2219119" y="4057674"/>
              <a:ext cx="340544" cy="18666"/>
            </a:xfrm>
            <a:custGeom>
              <a:avLst/>
              <a:gdLst/>
              <a:ahLst/>
              <a:cxnLst/>
              <a:rect l="l" t="t" r="r" b="b"/>
              <a:pathLst>
                <a:path w="16292" h="893" extrusionOk="0">
                  <a:moveTo>
                    <a:pt x="447" y="0"/>
                  </a:moveTo>
                  <a:cubicBezTo>
                    <a:pt x="200" y="0"/>
                    <a:pt x="1" y="201"/>
                    <a:pt x="1" y="446"/>
                  </a:cubicBezTo>
                  <a:cubicBezTo>
                    <a:pt x="1" y="694"/>
                    <a:pt x="200" y="893"/>
                    <a:pt x="447" y="893"/>
                  </a:cubicBezTo>
                  <a:lnTo>
                    <a:pt x="15846" y="893"/>
                  </a:lnTo>
                  <a:cubicBezTo>
                    <a:pt x="16092" y="893"/>
                    <a:pt x="16291" y="694"/>
                    <a:pt x="16291" y="446"/>
                  </a:cubicBezTo>
                  <a:cubicBezTo>
                    <a:pt x="16291" y="201"/>
                    <a:pt x="16092" y="0"/>
                    <a:pt x="15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6"/>
            <p:cNvSpPr/>
            <p:nvPr/>
          </p:nvSpPr>
          <p:spPr>
            <a:xfrm>
              <a:off x="-1842832" y="4057674"/>
              <a:ext cx="340564" cy="18666"/>
            </a:xfrm>
            <a:custGeom>
              <a:avLst/>
              <a:gdLst/>
              <a:ahLst/>
              <a:cxnLst/>
              <a:rect l="l" t="t" r="r" b="b"/>
              <a:pathLst>
                <a:path w="16293" h="893" extrusionOk="0">
                  <a:moveTo>
                    <a:pt x="447" y="0"/>
                  </a:moveTo>
                  <a:cubicBezTo>
                    <a:pt x="201" y="0"/>
                    <a:pt x="1" y="201"/>
                    <a:pt x="1" y="446"/>
                  </a:cubicBezTo>
                  <a:cubicBezTo>
                    <a:pt x="1" y="694"/>
                    <a:pt x="201" y="893"/>
                    <a:pt x="447" y="893"/>
                  </a:cubicBezTo>
                  <a:lnTo>
                    <a:pt x="15846" y="893"/>
                  </a:lnTo>
                  <a:cubicBezTo>
                    <a:pt x="16092" y="893"/>
                    <a:pt x="16293" y="694"/>
                    <a:pt x="16293" y="446"/>
                  </a:cubicBezTo>
                  <a:cubicBezTo>
                    <a:pt x="16293" y="201"/>
                    <a:pt x="16092" y="0"/>
                    <a:pt x="158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6"/>
            <p:cNvSpPr/>
            <p:nvPr/>
          </p:nvSpPr>
          <p:spPr>
            <a:xfrm>
              <a:off x="-2343948" y="4226440"/>
              <a:ext cx="966511" cy="146234"/>
            </a:xfrm>
            <a:custGeom>
              <a:avLst/>
              <a:gdLst/>
              <a:ahLst/>
              <a:cxnLst/>
              <a:rect l="l" t="t" r="r" b="b"/>
              <a:pathLst>
                <a:path w="46239" h="6996" extrusionOk="0">
                  <a:moveTo>
                    <a:pt x="76" y="1"/>
                  </a:moveTo>
                  <a:cubicBezTo>
                    <a:pt x="33" y="1"/>
                    <a:pt x="1" y="35"/>
                    <a:pt x="1" y="77"/>
                  </a:cubicBezTo>
                  <a:lnTo>
                    <a:pt x="1" y="6920"/>
                  </a:lnTo>
                  <a:cubicBezTo>
                    <a:pt x="1" y="6961"/>
                    <a:pt x="33" y="6995"/>
                    <a:pt x="76" y="6995"/>
                  </a:cubicBezTo>
                  <a:lnTo>
                    <a:pt x="46164" y="6995"/>
                  </a:lnTo>
                  <a:cubicBezTo>
                    <a:pt x="46205" y="6995"/>
                    <a:pt x="46239" y="6961"/>
                    <a:pt x="46239" y="6920"/>
                  </a:cubicBezTo>
                  <a:lnTo>
                    <a:pt x="46239" y="77"/>
                  </a:lnTo>
                  <a:cubicBezTo>
                    <a:pt x="46239" y="35"/>
                    <a:pt x="46205" y="1"/>
                    <a:pt x="461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6"/>
            <p:cNvSpPr/>
            <p:nvPr/>
          </p:nvSpPr>
          <p:spPr>
            <a:xfrm>
              <a:off x="-2223487" y="4285093"/>
              <a:ext cx="28887" cy="28929"/>
            </a:xfrm>
            <a:custGeom>
              <a:avLst/>
              <a:gdLst/>
              <a:ahLst/>
              <a:cxnLst/>
              <a:rect l="l" t="t" r="r" b="b"/>
              <a:pathLst>
                <a:path w="1382" h="1384" extrusionOk="0">
                  <a:moveTo>
                    <a:pt x="691" y="1"/>
                  </a:moveTo>
                  <a:cubicBezTo>
                    <a:pt x="310" y="1"/>
                    <a:pt x="1" y="310"/>
                    <a:pt x="1" y="691"/>
                  </a:cubicBezTo>
                  <a:cubicBezTo>
                    <a:pt x="1" y="1074"/>
                    <a:pt x="310" y="1383"/>
                    <a:pt x="691" y="1383"/>
                  </a:cubicBezTo>
                  <a:cubicBezTo>
                    <a:pt x="1072" y="1383"/>
                    <a:pt x="1382" y="1074"/>
                    <a:pt x="1382" y="691"/>
                  </a:cubicBezTo>
                  <a:cubicBezTo>
                    <a:pt x="1382" y="310"/>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6"/>
            <p:cNvSpPr/>
            <p:nvPr/>
          </p:nvSpPr>
          <p:spPr>
            <a:xfrm>
              <a:off x="-2124597" y="4285093"/>
              <a:ext cx="28908" cy="28929"/>
            </a:xfrm>
            <a:custGeom>
              <a:avLst/>
              <a:gdLst/>
              <a:ahLst/>
              <a:cxnLst/>
              <a:rect l="l" t="t" r="r" b="b"/>
              <a:pathLst>
                <a:path w="1383" h="1384" extrusionOk="0">
                  <a:moveTo>
                    <a:pt x="691" y="1"/>
                  </a:moveTo>
                  <a:cubicBezTo>
                    <a:pt x="310" y="1"/>
                    <a:pt x="0" y="310"/>
                    <a:pt x="0" y="691"/>
                  </a:cubicBezTo>
                  <a:cubicBezTo>
                    <a:pt x="0" y="1074"/>
                    <a:pt x="310" y="1383"/>
                    <a:pt x="691" y="1383"/>
                  </a:cubicBezTo>
                  <a:cubicBezTo>
                    <a:pt x="1074" y="1383"/>
                    <a:pt x="1383" y="1074"/>
                    <a:pt x="1383" y="691"/>
                  </a:cubicBezTo>
                  <a:cubicBezTo>
                    <a:pt x="1383" y="310"/>
                    <a:pt x="1074"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6"/>
            <p:cNvSpPr/>
            <p:nvPr/>
          </p:nvSpPr>
          <p:spPr>
            <a:xfrm>
              <a:off x="-2024955" y="4285093"/>
              <a:ext cx="28887" cy="28929"/>
            </a:xfrm>
            <a:custGeom>
              <a:avLst/>
              <a:gdLst/>
              <a:ahLst/>
              <a:cxnLst/>
              <a:rect l="l" t="t" r="r" b="b"/>
              <a:pathLst>
                <a:path w="1382" h="1384" extrusionOk="0">
                  <a:moveTo>
                    <a:pt x="691" y="1"/>
                  </a:moveTo>
                  <a:cubicBezTo>
                    <a:pt x="310" y="1"/>
                    <a:pt x="1" y="310"/>
                    <a:pt x="1" y="691"/>
                  </a:cubicBezTo>
                  <a:cubicBezTo>
                    <a:pt x="1" y="1074"/>
                    <a:pt x="310" y="1383"/>
                    <a:pt x="691" y="1383"/>
                  </a:cubicBezTo>
                  <a:cubicBezTo>
                    <a:pt x="1073" y="1383"/>
                    <a:pt x="1382" y="1074"/>
                    <a:pt x="1382" y="691"/>
                  </a:cubicBezTo>
                  <a:cubicBezTo>
                    <a:pt x="1382" y="310"/>
                    <a:pt x="1073"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1926066" y="4285093"/>
              <a:ext cx="28908" cy="28929"/>
            </a:xfrm>
            <a:custGeom>
              <a:avLst/>
              <a:gdLst/>
              <a:ahLst/>
              <a:cxnLst/>
              <a:rect l="l" t="t" r="r" b="b"/>
              <a:pathLst>
                <a:path w="1383" h="1384" extrusionOk="0">
                  <a:moveTo>
                    <a:pt x="692" y="1"/>
                  </a:moveTo>
                  <a:cubicBezTo>
                    <a:pt x="310" y="1"/>
                    <a:pt x="0" y="310"/>
                    <a:pt x="0" y="691"/>
                  </a:cubicBezTo>
                  <a:cubicBezTo>
                    <a:pt x="0" y="1074"/>
                    <a:pt x="310" y="1383"/>
                    <a:pt x="692" y="1383"/>
                  </a:cubicBezTo>
                  <a:cubicBezTo>
                    <a:pt x="1074" y="1383"/>
                    <a:pt x="1383" y="1074"/>
                    <a:pt x="1383" y="691"/>
                  </a:cubicBezTo>
                  <a:cubicBezTo>
                    <a:pt x="1383" y="310"/>
                    <a:pt x="1074"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6"/>
            <p:cNvSpPr/>
            <p:nvPr/>
          </p:nvSpPr>
          <p:spPr>
            <a:xfrm>
              <a:off x="-1824229" y="4285093"/>
              <a:ext cx="28887" cy="28929"/>
            </a:xfrm>
            <a:custGeom>
              <a:avLst/>
              <a:gdLst/>
              <a:ahLst/>
              <a:cxnLst/>
              <a:rect l="l" t="t" r="r" b="b"/>
              <a:pathLst>
                <a:path w="1382" h="1384" extrusionOk="0">
                  <a:moveTo>
                    <a:pt x="691" y="1"/>
                  </a:moveTo>
                  <a:cubicBezTo>
                    <a:pt x="310" y="1"/>
                    <a:pt x="0" y="310"/>
                    <a:pt x="0" y="691"/>
                  </a:cubicBezTo>
                  <a:cubicBezTo>
                    <a:pt x="0" y="1074"/>
                    <a:pt x="310" y="1383"/>
                    <a:pt x="691" y="1383"/>
                  </a:cubicBezTo>
                  <a:cubicBezTo>
                    <a:pt x="1072" y="1383"/>
                    <a:pt x="1381" y="1074"/>
                    <a:pt x="1381" y="691"/>
                  </a:cubicBezTo>
                  <a:cubicBezTo>
                    <a:pt x="1381" y="310"/>
                    <a:pt x="1072"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6"/>
            <p:cNvSpPr/>
            <p:nvPr/>
          </p:nvSpPr>
          <p:spPr>
            <a:xfrm>
              <a:off x="-1725339" y="4285093"/>
              <a:ext cx="28908" cy="28929"/>
            </a:xfrm>
            <a:custGeom>
              <a:avLst/>
              <a:gdLst/>
              <a:ahLst/>
              <a:cxnLst/>
              <a:rect l="l" t="t" r="r" b="b"/>
              <a:pathLst>
                <a:path w="1383" h="1384" extrusionOk="0">
                  <a:moveTo>
                    <a:pt x="692" y="1"/>
                  </a:moveTo>
                  <a:cubicBezTo>
                    <a:pt x="309" y="1"/>
                    <a:pt x="0" y="310"/>
                    <a:pt x="0" y="691"/>
                  </a:cubicBezTo>
                  <a:cubicBezTo>
                    <a:pt x="0" y="1074"/>
                    <a:pt x="309" y="1383"/>
                    <a:pt x="692" y="1383"/>
                  </a:cubicBezTo>
                  <a:cubicBezTo>
                    <a:pt x="1073" y="1383"/>
                    <a:pt x="1383" y="1074"/>
                    <a:pt x="1383" y="691"/>
                  </a:cubicBezTo>
                  <a:cubicBezTo>
                    <a:pt x="1383" y="310"/>
                    <a:pt x="1073"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6"/>
            <p:cNvSpPr/>
            <p:nvPr/>
          </p:nvSpPr>
          <p:spPr>
            <a:xfrm>
              <a:off x="-1625697" y="4285093"/>
              <a:ext cx="28908" cy="28929"/>
            </a:xfrm>
            <a:custGeom>
              <a:avLst/>
              <a:gdLst/>
              <a:ahLst/>
              <a:cxnLst/>
              <a:rect l="l" t="t" r="r" b="b"/>
              <a:pathLst>
                <a:path w="1383" h="1384" extrusionOk="0">
                  <a:moveTo>
                    <a:pt x="691" y="1"/>
                  </a:moveTo>
                  <a:cubicBezTo>
                    <a:pt x="310" y="1"/>
                    <a:pt x="1" y="310"/>
                    <a:pt x="1" y="691"/>
                  </a:cubicBezTo>
                  <a:cubicBezTo>
                    <a:pt x="1" y="1074"/>
                    <a:pt x="310" y="1383"/>
                    <a:pt x="691" y="1383"/>
                  </a:cubicBezTo>
                  <a:cubicBezTo>
                    <a:pt x="1074" y="1383"/>
                    <a:pt x="1383" y="1074"/>
                    <a:pt x="1383" y="691"/>
                  </a:cubicBezTo>
                  <a:cubicBezTo>
                    <a:pt x="1383" y="310"/>
                    <a:pt x="1074"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6"/>
            <p:cNvSpPr/>
            <p:nvPr/>
          </p:nvSpPr>
          <p:spPr>
            <a:xfrm>
              <a:off x="-1526807" y="4285093"/>
              <a:ext cx="28908" cy="28929"/>
            </a:xfrm>
            <a:custGeom>
              <a:avLst/>
              <a:gdLst/>
              <a:ahLst/>
              <a:cxnLst/>
              <a:rect l="l" t="t" r="r" b="b"/>
              <a:pathLst>
                <a:path w="1383" h="1384" extrusionOk="0">
                  <a:moveTo>
                    <a:pt x="692" y="1"/>
                  </a:moveTo>
                  <a:cubicBezTo>
                    <a:pt x="309" y="1"/>
                    <a:pt x="0" y="310"/>
                    <a:pt x="0" y="691"/>
                  </a:cubicBezTo>
                  <a:cubicBezTo>
                    <a:pt x="0" y="1074"/>
                    <a:pt x="309" y="1383"/>
                    <a:pt x="692" y="1383"/>
                  </a:cubicBezTo>
                  <a:cubicBezTo>
                    <a:pt x="1073" y="1383"/>
                    <a:pt x="1383" y="1074"/>
                    <a:pt x="1383" y="691"/>
                  </a:cubicBezTo>
                  <a:cubicBezTo>
                    <a:pt x="1383" y="310"/>
                    <a:pt x="1073"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6"/>
            <p:cNvSpPr/>
            <p:nvPr/>
          </p:nvSpPr>
          <p:spPr>
            <a:xfrm>
              <a:off x="-2539031" y="3498490"/>
              <a:ext cx="237557" cy="296356"/>
            </a:xfrm>
            <a:custGeom>
              <a:avLst/>
              <a:gdLst/>
              <a:ahLst/>
              <a:cxnLst/>
              <a:rect l="l" t="t" r="r" b="b"/>
              <a:pathLst>
                <a:path w="11365" h="14178" extrusionOk="0">
                  <a:moveTo>
                    <a:pt x="10633" y="1"/>
                  </a:moveTo>
                  <a:cubicBezTo>
                    <a:pt x="10633" y="1"/>
                    <a:pt x="4395" y="1205"/>
                    <a:pt x="4112" y="1442"/>
                  </a:cubicBezTo>
                  <a:cubicBezTo>
                    <a:pt x="3828" y="1678"/>
                    <a:pt x="1" y="7047"/>
                    <a:pt x="1" y="7047"/>
                  </a:cubicBezTo>
                  <a:lnTo>
                    <a:pt x="3924" y="14177"/>
                  </a:lnTo>
                  <a:lnTo>
                    <a:pt x="6192" y="12192"/>
                  </a:lnTo>
                  <a:lnTo>
                    <a:pt x="6192" y="12192"/>
                  </a:lnTo>
                  <a:cubicBezTo>
                    <a:pt x="6192" y="12192"/>
                    <a:pt x="6097" y="12877"/>
                    <a:pt x="6451" y="13255"/>
                  </a:cubicBezTo>
                  <a:cubicBezTo>
                    <a:pt x="6629" y="13444"/>
                    <a:pt x="6942" y="13491"/>
                    <a:pt x="7211" y="13491"/>
                  </a:cubicBezTo>
                  <a:cubicBezTo>
                    <a:pt x="7480" y="13491"/>
                    <a:pt x="7704" y="13444"/>
                    <a:pt x="7704" y="13444"/>
                  </a:cubicBezTo>
                  <a:cubicBezTo>
                    <a:pt x="7704" y="13444"/>
                    <a:pt x="9168" y="12522"/>
                    <a:pt x="9239" y="12262"/>
                  </a:cubicBezTo>
                  <a:cubicBezTo>
                    <a:pt x="9311" y="12004"/>
                    <a:pt x="9334" y="9120"/>
                    <a:pt x="9334" y="9120"/>
                  </a:cubicBezTo>
                  <a:cubicBezTo>
                    <a:pt x="9760" y="7585"/>
                    <a:pt x="8673" y="6758"/>
                    <a:pt x="8673" y="6758"/>
                  </a:cubicBezTo>
                  <a:cubicBezTo>
                    <a:pt x="8673" y="6758"/>
                    <a:pt x="9003" y="6049"/>
                    <a:pt x="8554" y="5317"/>
                  </a:cubicBezTo>
                  <a:cubicBezTo>
                    <a:pt x="8105" y="4584"/>
                    <a:pt x="6451" y="3686"/>
                    <a:pt x="6451" y="3686"/>
                  </a:cubicBezTo>
                  <a:cubicBezTo>
                    <a:pt x="6451" y="3686"/>
                    <a:pt x="11364" y="1394"/>
                    <a:pt x="11271" y="709"/>
                  </a:cubicBezTo>
                  <a:cubicBezTo>
                    <a:pt x="11177" y="25"/>
                    <a:pt x="10633" y="1"/>
                    <a:pt x="10633" y="1"/>
                  </a:cubicBezTo>
                  <a:close/>
                </a:path>
              </a:pathLst>
            </a:custGeom>
            <a:solidFill>
              <a:srgbClr val="F9D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6"/>
            <p:cNvSpPr/>
            <p:nvPr/>
          </p:nvSpPr>
          <p:spPr>
            <a:xfrm>
              <a:off x="-2575339" y="3635046"/>
              <a:ext cx="125979" cy="208189"/>
            </a:xfrm>
            <a:custGeom>
              <a:avLst/>
              <a:gdLst/>
              <a:ahLst/>
              <a:cxnLst/>
              <a:rect l="l" t="t" r="r" b="b"/>
              <a:pathLst>
                <a:path w="6027" h="9960" extrusionOk="0">
                  <a:moveTo>
                    <a:pt x="1649" y="0"/>
                  </a:moveTo>
                  <a:lnTo>
                    <a:pt x="1" y="887"/>
                  </a:lnTo>
                  <a:lnTo>
                    <a:pt x="3935" y="9960"/>
                  </a:lnTo>
                  <a:lnTo>
                    <a:pt x="6026" y="7644"/>
                  </a:lnTo>
                  <a:cubicBezTo>
                    <a:pt x="5282" y="5152"/>
                    <a:pt x="1649" y="0"/>
                    <a:pt x="16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6"/>
            <p:cNvSpPr/>
            <p:nvPr/>
          </p:nvSpPr>
          <p:spPr>
            <a:xfrm>
              <a:off x="-3223546" y="3441928"/>
              <a:ext cx="752699" cy="1229506"/>
            </a:xfrm>
            <a:custGeom>
              <a:avLst/>
              <a:gdLst/>
              <a:ahLst/>
              <a:cxnLst/>
              <a:rect l="l" t="t" r="r" b="b"/>
              <a:pathLst>
                <a:path w="36010" h="58821" extrusionOk="0">
                  <a:moveTo>
                    <a:pt x="6000" y="1"/>
                  </a:moveTo>
                  <a:cubicBezTo>
                    <a:pt x="6000" y="1"/>
                    <a:pt x="4437" y="868"/>
                    <a:pt x="2482" y="5234"/>
                  </a:cubicBezTo>
                  <a:cubicBezTo>
                    <a:pt x="526" y="9602"/>
                    <a:pt x="1" y="13457"/>
                    <a:pt x="3048" y="21821"/>
                  </a:cubicBezTo>
                  <a:cubicBezTo>
                    <a:pt x="6097" y="30185"/>
                    <a:pt x="8295" y="33587"/>
                    <a:pt x="8295" y="33587"/>
                  </a:cubicBezTo>
                  <a:cubicBezTo>
                    <a:pt x="8295" y="33587"/>
                    <a:pt x="7940" y="35643"/>
                    <a:pt x="8931" y="37627"/>
                  </a:cubicBezTo>
                  <a:cubicBezTo>
                    <a:pt x="9924" y="39613"/>
                    <a:pt x="12452" y="40747"/>
                    <a:pt x="12452" y="40747"/>
                  </a:cubicBezTo>
                  <a:cubicBezTo>
                    <a:pt x="12452" y="40747"/>
                    <a:pt x="15098" y="44574"/>
                    <a:pt x="18784" y="49111"/>
                  </a:cubicBezTo>
                  <a:cubicBezTo>
                    <a:pt x="22471" y="53647"/>
                    <a:pt x="27220" y="56412"/>
                    <a:pt x="27220" y="56412"/>
                  </a:cubicBezTo>
                  <a:cubicBezTo>
                    <a:pt x="28070" y="57333"/>
                    <a:pt x="30693" y="58821"/>
                    <a:pt x="30693" y="58821"/>
                  </a:cubicBezTo>
                  <a:lnTo>
                    <a:pt x="20480" y="27824"/>
                  </a:lnTo>
                  <a:cubicBezTo>
                    <a:pt x="21788" y="27635"/>
                    <a:pt x="23841" y="27099"/>
                    <a:pt x="26866" y="25719"/>
                  </a:cubicBezTo>
                  <a:cubicBezTo>
                    <a:pt x="33020" y="22912"/>
                    <a:pt x="36009" y="19483"/>
                    <a:pt x="36009" y="19483"/>
                  </a:cubicBezTo>
                  <a:cubicBezTo>
                    <a:pt x="35442" y="16222"/>
                    <a:pt x="30693" y="9417"/>
                    <a:pt x="30693" y="9417"/>
                  </a:cubicBezTo>
                  <a:cubicBezTo>
                    <a:pt x="25305" y="14023"/>
                    <a:pt x="19140" y="15796"/>
                    <a:pt x="19140" y="15796"/>
                  </a:cubicBezTo>
                  <a:cubicBezTo>
                    <a:pt x="17661" y="13481"/>
                    <a:pt x="15501" y="10641"/>
                    <a:pt x="14319" y="9125"/>
                  </a:cubicBezTo>
                  <a:lnTo>
                    <a:pt x="12453" y="3462"/>
                  </a:lnTo>
                  <a:lnTo>
                    <a:pt x="600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6"/>
            <p:cNvSpPr/>
            <p:nvPr/>
          </p:nvSpPr>
          <p:spPr>
            <a:xfrm>
              <a:off x="-3000893" y="3550621"/>
              <a:ext cx="75625" cy="78928"/>
            </a:xfrm>
            <a:custGeom>
              <a:avLst/>
              <a:gdLst/>
              <a:ahLst/>
              <a:cxnLst/>
              <a:rect l="l" t="t" r="r" b="b"/>
              <a:pathLst>
                <a:path w="3618" h="3776" extrusionOk="0">
                  <a:moveTo>
                    <a:pt x="1" y="0"/>
                  </a:moveTo>
                  <a:cubicBezTo>
                    <a:pt x="1290" y="910"/>
                    <a:pt x="3617" y="3775"/>
                    <a:pt x="3617" y="3775"/>
                  </a:cubicBezTo>
                  <a:lnTo>
                    <a:pt x="3006" y="1920"/>
                  </a:lnTo>
                  <a:lnTo>
                    <a:pt x="1" y="0"/>
                  </a:lnTo>
                  <a:close/>
                </a:path>
              </a:pathLst>
            </a:custGeom>
            <a:solidFill>
              <a:srgbClr val="0B2140">
                <a:alpha val="1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6"/>
            <p:cNvSpPr/>
            <p:nvPr/>
          </p:nvSpPr>
          <p:spPr>
            <a:xfrm>
              <a:off x="-2963289" y="3939240"/>
              <a:ext cx="187370" cy="127547"/>
            </a:xfrm>
            <a:custGeom>
              <a:avLst/>
              <a:gdLst/>
              <a:ahLst/>
              <a:cxnLst/>
              <a:rect l="l" t="t" r="r" b="b"/>
              <a:pathLst>
                <a:path w="8964" h="6102" extrusionOk="0">
                  <a:moveTo>
                    <a:pt x="1" y="1"/>
                  </a:moveTo>
                  <a:cubicBezTo>
                    <a:pt x="1" y="1"/>
                    <a:pt x="3246" y="4908"/>
                    <a:pt x="8710" y="6101"/>
                  </a:cubicBezTo>
                  <a:lnTo>
                    <a:pt x="8029" y="4034"/>
                  </a:lnTo>
                  <a:cubicBezTo>
                    <a:pt x="8306" y="3993"/>
                    <a:pt x="8619" y="3936"/>
                    <a:pt x="8964" y="3860"/>
                  </a:cubicBezTo>
                  <a:lnTo>
                    <a:pt x="8964" y="3860"/>
                  </a:lnTo>
                  <a:cubicBezTo>
                    <a:pt x="8961" y="3860"/>
                    <a:pt x="8816" y="3886"/>
                    <a:pt x="8536" y="3886"/>
                  </a:cubicBezTo>
                  <a:cubicBezTo>
                    <a:pt x="7471" y="3886"/>
                    <a:pt x="4464" y="3518"/>
                    <a:pt x="1" y="1"/>
                  </a:cubicBezTo>
                  <a:close/>
                </a:path>
              </a:pathLst>
            </a:custGeom>
            <a:solidFill>
              <a:srgbClr val="0B2140">
                <a:alpha val="184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6"/>
            <p:cNvSpPr/>
            <p:nvPr/>
          </p:nvSpPr>
          <p:spPr>
            <a:xfrm>
              <a:off x="-3098257" y="3456664"/>
              <a:ext cx="135030" cy="57670"/>
            </a:xfrm>
            <a:custGeom>
              <a:avLst/>
              <a:gdLst/>
              <a:ahLst/>
              <a:cxnLst/>
              <a:rect l="l" t="t" r="r" b="b"/>
              <a:pathLst>
                <a:path w="6460" h="2759" extrusionOk="0">
                  <a:moveTo>
                    <a:pt x="5548" y="1"/>
                  </a:moveTo>
                  <a:lnTo>
                    <a:pt x="0" y="147"/>
                  </a:lnTo>
                  <a:cubicBezTo>
                    <a:pt x="0" y="147"/>
                    <a:pt x="2512" y="1718"/>
                    <a:pt x="6459" y="2758"/>
                  </a:cubicBezTo>
                  <a:lnTo>
                    <a:pt x="5548" y="1"/>
                  </a:lnTo>
                  <a:close/>
                </a:path>
              </a:pathLst>
            </a:custGeom>
            <a:solidFill>
              <a:srgbClr val="F9D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6"/>
            <p:cNvSpPr/>
            <p:nvPr/>
          </p:nvSpPr>
          <p:spPr>
            <a:xfrm>
              <a:off x="-3159836" y="3200190"/>
              <a:ext cx="280052" cy="279153"/>
            </a:xfrm>
            <a:custGeom>
              <a:avLst/>
              <a:gdLst/>
              <a:ahLst/>
              <a:cxnLst/>
              <a:rect l="l" t="t" r="r" b="b"/>
              <a:pathLst>
                <a:path w="13398" h="13355" extrusionOk="0">
                  <a:moveTo>
                    <a:pt x="9571" y="0"/>
                  </a:moveTo>
                  <a:cubicBezTo>
                    <a:pt x="5991" y="781"/>
                    <a:pt x="0" y="6380"/>
                    <a:pt x="0" y="6380"/>
                  </a:cubicBezTo>
                  <a:lnTo>
                    <a:pt x="0" y="10952"/>
                  </a:lnTo>
                  <a:cubicBezTo>
                    <a:pt x="0" y="10952"/>
                    <a:pt x="958" y="11200"/>
                    <a:pt x="2305" y="12050"/>
                  </a:cubicBezTo>
                  <a:cubicBezTo>
                    <a:pt x="3376" y="12728"/>
                    <a:pt x="4916" y="13354"/>
                    <a:pt x="6681" y="13354"/>
                  </a:cubicBezTo>
                  <a:cubicBezTo>
                    <a:pt x="7134" y="13354"/>
                    <a:pt x="7602" y="13313"/>
                    <a:pt x="8081" y="13221"/>
                  </a:cubicBezTo>
                  <a:cubicBezTo>
                    <a:pt x="10466" y="12759"/>
                    <a:pt x="13397" y="10498"/>
                    <a:pt x="13397" y="6097"/>
                  </a:cubicBezTo>
                  <a:cubicBezTo>
                    <a:pt x="13397" y="1454"/>
                    <a:pt x="9571" y="0"/>
                    <a:pt x="9571" y="0"/>
                  </a:cubicBezTo>
                  <a:close/>
                </a:path>
              </a:pathLst>
            </a:custGeom>
            <a:solidFill>
              <a:srgbClr val="F9D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6"/>
            <p:cNvSpPr/>
            <p:nvPr/>
          </p:nvSpPr>
          <p:spPr>
            <a:xfrm>
              <a:off x="-3088433" y="3463875"/>
              <a:ext cx="118643" cy="30727"/>
            </a:xfrm>
            <a:custGeom>
              <a:avLst/>
              <a:gdLst/>
              <a:ahLst/>
              <a:cxnLst/>
              <a:rect l="l" t="t" r="r" b="b"/>
              <a:pathLst>
                <a:path w="5676" h="1470" extrusionOk="0">
                  <a:moveTo>
                    <a:pt x="0" y="0"/>
                  </a:moveTo>
                  <a:lnTo>
                    <a:pt x="0" y="0"/>
                  </a:lnTo>
                  <a:cubicBezTo>
                    <a:pt x="1" y="0"/>
                    <a:pt x="2390" y="1470"/>
                    <a:pt x="5302" y="1470"/>
                  </a:cubicBezTo>
                  <a:cubicBezTo>
                    <a:pt x="5426" y="1470"/>
                    <a:pt x="5551" y="1467"/>
                    <a:pt x="5676" y="1462"/>
                  </a:cubicBezTo>
                  <a:lnTo>
                    <a:pt x="5337" y="436"/>
                  </a:lnTo>
                  <a:cubicBezTo>
                    <a:pt x="5110" y="519"/>
                    <a:pt x="4441" y="726"/>
                    <a:pt x="3432" y="726"/>
                  </a:cubicBezTo>
                  <a:cubicBezTo>
                    <a:pt x="2534" y="726"/>
                    <a:pt x="1366" y="562"/>
                    <a:pt x="0" y="0"/>
                  </a:cubicBezTo>
                  <a:close/>
                </a:path>
              </a:pathLst>
            </a:custGeom>
            <a:solidFill>
              <a:srgbClr val="964727">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6"/>
            <p:cNvSpPr/>
            <p:nvPr/>
          </p:nvSpPr>
          <p:spPr>
            <a:xfrm>
              <a:off x="-3096585" y="3459402"/>
              <a:ext cx="120189" cy="21362"/>
            </a:xfrm>
            <a:custGeom>
              <a:avLst/>
              <a:gdLst/>
              <a:ahLst/>
              <a:cxnLst/>
              <a:rect l="l" t="t" r="r" b="b"/>
              <a:pathLst>
                <a:path w="5750" h="1022" extrusionOk="0">
                  <a:moveTo>
                    <a:pt x="103" y="1"/>
                  </a:moveTo>
                  <a:cubicBezTo>
                    <a:pt x="40" y="1"/>
                    <a:pt x="1" y="95"/>
                    <a:pt x="71" y="135"/>
                  </a:cubicBezTo>
                  <a:cubicBezTo>
                    <a:pt x="85" y="142"/>
                    <a:pt x="1510" y="927"/>
                    <a:pt x="3233" y="1012"/>
                  </a:cubicBezTo>
                  <a:cubicBezTo>
                    <a:pt x="3374" y="1019"/>
                    <a:pt x="3508" y="1022"/>
                    <a:pt x="3640" y="1022"/>
                  </a:cubicBezTo>
                  <a:cubicBezTo>
                    <a:pt x="4868" y="1022"/>
                    <a:pt x="5652" y="745"/>
                    <a:pt x="5689" y="731"/>
                  </a:cubicBezTo>
                  <a:cubicBezTo>
                    <a:pt x="5728" y="720"/>
                    <a:pt x="5750" y="677"/>
                    <a:pt x="5735" y="639"/>
                  </a:cubicBezTo>
                  <a:cubicBezTo>
                    <a:pt x="5725" y="610"/>
                    <a:pt x="5698" y="593"/>
                    <a:pt x="5669" y="593"/>
                  </a:cubicBezTo>
                  <a:cubicBezTo>
                    <a:pt x="5659" y="593"/>
                    <a:pt x="5650" y="594"/>
                    <a:pt x="5641" y="598"/>
                  </a:cubicBezTo>
                  <a:cubicBezTo>
                    <a:pt x="5632" y="602"/>
                    <a:pt x="4842" y="880"/>
                    <a:pt x="3631" y="880"/>
                  </a:cubicBezTo>
                  <a:cubicBezTo>
                    <a:pt x="3505" y="880"/>
                    <a:pt x="3375" y="877"/>
                    <a:pt x="3240" y="871"/>
                  </a:cubicBezTo>
                  <a:cubicBezTo>
                    <a:pt x="1551" y="787"/>
                    <a:pt x="153" y="19"/>
                    <a:pt x="139" y="11"/>
                  </a:cubicBezTo>
                  <a:cubicBezTo>
                    <a:pt x="127" y="4"/>
                    <a:pt x="115" y="1"/>
                    <a:pt x="1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6"/>
            <p:cNvSpPr/>
            <p:nvPr/>
          </p:nvSpPr>
          <p:spPr>
            <a:xfrm>
              <a:off x="-3096397" y="3450205"/>
              <a:ext cx="34050" cy="13043"/>
            </a:xfrm>
            <a:custGeom>
              <a:avLst/>
              <a:gdLst/>
              <a:ahLst/>
              <a:cxnLst/>
              <a:rect l="l" t="t" r="r" b="b"/>
              <a:pathLst>
                <a:path w="1629" h="624" extrusionOk="0">
                  <a:moveTo>
                    <a:pt x="1533" y="0"/>
                  </a:moveTo>
                  <a:cubicBezTo>
                    <a:pt x="1517" y="0"/>
                    <a:pt x="1499" y="6"/>
                    <a:pt x="1484" y="21"/>
                  </a:cubicBezTo>
                  <a:cubicBezTo>
                    <a:pt x="1181" y="384"/>
                    <a:pt x="881" y="485"/>
                    <a:pt x="642" y="485"/>
                  </a:cubicBezTo>
                  <a:cubicBezTo>
                    <a:pt x="355" y="485"/>
                    <a:pt x="154" y="340"/>
                    <a:pt x="139" y="329"/>
                  </a:cubicBezTo>
                  <a:cubicBezTo>
                    <a:pt x="125" y="321"/>
                    <a:pt x="112" y="317"/>
                    <a:pt x="100" y="317"/>
                  </a:cubicBezTo>
                  <a:cubicBezTo>
                    <a:pt x="43" y="317"/>
                    <a:pt x="1" y="393"/>
                    <a:pt x="55" y="441"/>
                  </a:cubicBezTo>
                  <a:cubicBezTo>
                    <a:pt x="230" y="558"/>
                    <a:pt x="436" y="622"/>
                    <a:pt x="647" y="623"/>
                  </a:cubicBezTo>
                  <a:cubicBezTo>
                    <a:pt x="921" y="623"/>
                    <a:pt x="1258" y="511"/>
                    <a:pt x="1592" y="112"/>
                  </a:cubicBezTo>
                  <a:cubicBezTo>
                    <a:pt x="1629" y="59"/>
                    <a:pt x="1584" y="0"/>
                    <a:pt x="15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6"/>
            <p:cNvSpPr/>
            <p:nvPr/>
          </p:nvSpPr>
          <p:spPr>
            <a:xfrm>
              <a:off x="-3233392" y="3137964"/>
              <a:ext cx="308709" cy="323989"/>
            </a:xfrm>
            <a:custGeom>
              <a:avLst/>
              <a:gdLst/>
              <a:ahLst/>
              <a:cxnLst/>
              <a:rect l="l" t="t" r="r" b="b"/>
              <a:pathLst>
                <a:path w="14769" h="15500" extrusionOk="0">
                  <a:moveTo>
                    <a:pt x="12453" y="1"/>
                  </a:moveTo>
                  <a:cubicBezTo>
                    <a:pt x="12453" y="1"/>
                    <a:pt x="12453" y="5"/>
                    <a:pt x="12454" y="13"/>
                  </a:cubicBezTo>
                  <a:cubicBezTo>
                    <a:pt x="12505" y="507"/>
                    <a:pt x="12104" y="896"/>
                    <a:pt x="11647" y="896"/>
                  </a:cubicBezTo>
                  <a:cubicBezTo>
                    <a:pt x="11551" y="896"/>
                    <a:pt x="11453" y="879"/>
                    <a:pt x="11355" y="842"/>
                  </a:cubicBezTo>
                  <a:cubicBezTo>
                    <a:pt x="10814" y="637"/>
                    <a:pt x="9943" y="388"/>
                    <a:pt x="8898" y="388"/>
                  </a:cubicBezTo>
                  <a:cubicBezTo>
                    <a:pt x="6829" y="388"/>
                    <a:pt x="4077" y="1363"/>
                    <a:pt x="1843" y="5577"/>
                  </a:cubicBezTo>
                  <a:cubicBezTo>
                    <a:pt x="1843" y="5577"/>
                    <a:pt x="0" y="6191"/>
                    <a:pt x="472" y="10681"/>
                  </a:cubicBezTo>
                  <a:cubicBezTo>
                    <a:pt x="871" y="14472"/>
                    <a:pt x="3966" y="15499"/>
                    <a:pt x="5944" y="15499"/>
                  </a:cubicBezTo>
                  <a:cubicBezTo>
                    <a:pt x="6308" y="15499"/>
                    <a:pt x="6634" y="15465"/>
                    <a:pt x="6899" y="15406"/>
                  </a:cubicBezTo>
                  <a:cubicBezTo>
                    <a:pt x="6899" y="15406"/>
                    <a:pt x="5032" y="14461"/>
                    <a:pt x="4583" y="13208"/>
                  </a:cubicBezTo>
                  <a:cubicBezTo>
                    <a:pt x="4139" y="11966"/>
                    <a:pt x="5018" y="10562"/>
                    <a:pt x="6048" y="10562"/>
                  </a:cubicBezTo>
                  <a:cubicBezTo>
                    <a:pt x="6056" y="10562"/>
                    <a:pt x="6064" y="10562"/>
                    <a:pt x="6073" y="10562"/>
                  </a:cubicBezTo>
                  <a:cubicBezTo>
                    <a:pt x="7112" y="10586"/>
                    <a:pt x="7951" y="12405"/>
                    <a:pt x="7951" y="12405"/>
                  </a:cubicBezTo>
                  <a:cubicBezTo>
                    <a:pt x="7951" y="12405"/>
                    <a:pt x="8801" y="10491"/>
                    <a:pt x="7774" y="7975"/>
                  </a:cubicBezTo>
                  <a:lnTo>
                    <a:pt x="7774" y="7975"/>
                  </a:lnTo>
                  <a:cubicBezTo>
                    <a:pt x="7774" y="7975"/>
                    <a:pt x="7916" y="7986"/>
                    <a:pt x="8099" y="7986"/>
                  </a:cubicBezTo>
                  <a:cubicBezTo>
                    <a:pt x="8314" y="7986"/>
                    <a:pt x="8585" y="7971"/>
                    <a:pt x="8749" y="7904"/>
                  </a:cubicBezTo>
                  <a:cubicBezTo>
                    <a:pt x="9049" y="7780"/>
                    <a:pt x="8502" y="6735"/>
                    <a:pt x="8501" y="6735"/>
                  </a:cubicBezTo>
                  <a:lnTo>
                    <a:pt x="8501" y="6735"/>
                  </a:lnTo>
                  <a:cubicBezTo>
                    <a:pt x="8502" y="6735"/>
                    <a:pt x="8742" y="6829"/>
                    <a:pt x="9139" y="6829"/>
                  </a:cubicBezTo>
                  <a:cubicBezTo>
                    <a:pt x="9851" y="6829"/>
                    <a:pt x="11068" y="6528"/>
                    <a:pt x="12311" y="4844"/>
                  </a:cubicBezTo>
                  <a:cubicBezTo>
                    <a:pt x="14249" y="2222"/>
                    <a:pt x="14769" y="734"/>
                    <a:pt x="124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6"/>
            <p:cNvSpPr/>
            <p:nvPr/>
          </p:nvSpPr>
          <p:spPr>
            <a:xfrm>
              <a:off x="-3045227" y="3292872"/>
              <a:ext cx="73138" cy="58590"/>
            </a:xfrm>
            <a:custGeom>
              <a:avLst/>
              <a:gdLst/>
              <a:ahLst/>
              <a:cxnLst/>
              <a:rect l="l" t="t" r="r" b="b"/>
              <a:pathLst>
                <a:path w="3499" h="2803" extrusionOk="0">
                  <a:moveTo>
                    <a:pt x="2032" y="0"/>
                  </a:moveTo>
                  <a:cubicBezTo>
                    <a:pt x="1291" y="0"/>
                    <a:pt x="325" y="309"/>
                    <a:pt x="8" y="1811"/>
                  </a:cubicBezTo>
                  <a:cubicBezTo>
                    <a:pt x="2" y="1841"/>
                    <a:pt x="1" y="1872"/>
                    <a:pt x="5" y="1901"/>
                  </a:cubicBezTo>
                  <a:cubicBezTo>
                    <a:pt x="23" y="2043"/>
                    <a:pt x="108" y="2453"/>
                    <a:pt x="478" y="2754"/>
                  </a:cubicBezTo>
                  <a:cubicBezTo>
                    <a:pt x="519" y="2787"/>
                    <a:pt x="568" y="2803"/>
                    <a:pt x="616" y="2803"/>
                  </a:cubicBezTo>
                  <a:cubicBezTo>
                    <a:pt x="705" y="2803"/>
                    <a:pt x="793" y="2751"/>
                    <a:pt x="834" y="2664"/>
                  </a:cubicBezTo>
                  <a:cubicBezTo>
                    <a:pt x="1056" y="2187"/>
                    <a:pt x="1668" y="1197"/>
                    <a:pt x="2921" y="1197"/>
                  </a:cubicBezTo>
                  <a:cubicBezTo>
                    <a:pt x="3006" y="1197"/>
                    <a:pt x="3094" y="1201"/>
                    <a:pt x="3185" y="1211"/>
                  </a:cubicBezTo>
                  <a:cubicBezTo>
                    <a:pt x="3194" y="1212"/>
                    <a:pt x="3204" y="1212"/>
                    <a:pt x="3213" y="1212"/>
                  </a:cubicBezTo>
                  <a:cubicBezTo>
                    <a:pt x="3324" y="1212"/>
                    <a:pt x="3426" y="1142"/>
                    <a:pt x="3449" y="1033"/>
                  </a:cubicBezTo>
                  <a:cubicBezTo>
                    <a:pt x="3499" y="798"/>
                    <a:pt x="3479" y="413"/>
                    <a:pt x="2954" y="150"/>
                  </a:cubicBezTo>
                  <a:cubicBezTo>
                    <a:pt x="2954" y="150"/>
                    <a:pt x="2547" y="0"/>
                    <a:pt x="2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6"/>
            <p:cNvSpPr/>
            <p:nvPr/>
          </p:nvSpPr>
          <p:spPr>
            <a:xfrm>
              <a:off x="-2947926" y="3228785"/>
              <a:ext cx="48222" cy="50730"/>
            </a:xfrm>
            <a:custGeom>
              <a:avLst/>
              <a:gdLst/>
              <a:ahLst/>
              <a:cxnLst/>
              <a:rect l="l" t="t" r="r" b="b"/>
              <a:pathLst>
                <a:path w="2307" h="2427" extrusionOk="0">
                  <a:moveTo>
                    <a:pt x="1407" y="1"/>
                  </a:moveTo>
                  <a:cubicBezTo>
                    <a:pt x="1407" y="1"/>
                    <a:pt x="537" y="316"/>
                    <a:pt x="40" y="1452"/>
                  </a:cubicBezTo>
                  <a:cubicBezTo>
                    <a:pt x="0" y="1541"/>
                    <a:pt x="4" y="1645"/>
                    <a:pt x="51" y="1731"/>
                  </a:cubicBezTo>
                  <a:cubicBezTo>
                    <a:pt x="160" y="1933"/>
                    <a:pt x="284" y="2125"/>
                    <a:pt x="424" y="2308"/>
                  </a:cubicBezTo>
                  <a:cubicBezTo>
                    <a:pt x="484" y="2387"/>
                    <a:pt x="574" y="2427"/>
                    <a:pt x="664" y="2427"/>
                  </a:cubicBezTo>
                  <a:cubicBezTo>
                    <a:pt x="756" y="2427"/>
                    <a:pt x="847" y="2386"/>
                    <a:pt x="907" y="2304"/>
                  </a:cubicBezTo>
                  <a:cubicBezTo>
                    <a:pt x="1158" y="1961"/>
                    <a:pt x="1719" y="1393"/>
                    <a:pt x="2305" y="1147"/>
                  </a:cubicBezTo>
                  <a:cubicBezTo>
                    <a:pt x="2306" y="1147"/>
                    <a:pt x="1972" y="382"/>
                    <a:pt x="1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76"/>
            <p:cNvSpPr/>
            <p:nvPr/>
          </p:nvSpPr>
          <p:spPr>
            <a:xfrm>
              <a:off x="-3018075" y="3336558"/>
              <a:ext cx="57231" cy="42181"/>
            </a:xfrm>
            <a:custGeom>
              <a:avLst/>
              <a:gdLst/>
              <a:ahLst/>
              <a:cxnLst/>
              <a:rect l="l" t="t" r="r" b="b"/>
              <a:pathLst>
                <a:path w="2738" h="2018" extrusionOk="0">
                  <a:moveTo>
                    <a:pt x="2136" y="1"/>
                  </a:moveTo>
                  <a:cubicBezTo>
                    <a:pt x="411" y="1"/>
                    <a:pt x="19" y="1871"/>
                    <a:pt x="15" y="1891"/>
                  </a:cubicBezTo>
                  <a:cubicBezTo>
                    <a:pt x="1" y="1956"/>
                    <a:pt x="52" y="2017"/>
                    <a:pt x="118" y="2017"/>
                  </a:cubicBezTo>
                  <a:cubicBezTo>
                    <a:pt x="168" y="2017"/>
                    <a:pt x="211" y="1982"/>
                    <a:pt x="221" y="1934"/>
                  </a:cubicBezTo>
                  <a:cubicBezTo>
                    <a:pt x="237" y="1856"/>
                    <a:pt x="578" y="214"/>
                    <a:pt x="2137" y="214"/>
                  </a:cubicBezTo>
                  <a:cubicBezTo>
                    <a:pt x="2282" y="214"/>
                    <a:pt x="2437" y="228"/>
                    <a:pt x="2604" y="259"/>
                  </a:cubicBezTo>
                  <a:cubicBezTo>
                    <a:pt x="2610" y="260"/>
                    <a:pt x="2617" y="261"/>
                    <a:pt x="2624" y="261"/>
                  </a:cubicBezTo>
                  <a:cubicBezTo>
                    <a:pt x="2673" y="261"/>
                    <a:pt x="2718" y="225"/>
                    <a:pt x="2726" y="174"/>
                  </a:cubicBezTo>
                  <a:cubicBezTo>
                    <a:pt x="2738" y="116"/>
                    <a:pt x="2700" y="61"/>
                    <a:pt x="2642" y="50"/>
                  </a:cubicBezTo>
                  <a:cubicBezTo>
                    <a:pt x="2462" y="16"/>
                    <a:pt x="2293"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6"/>
            <p:cNvSpPr/>
            <p:nvPr/>
          </p:nvSpPr>
          <p:spPr>
            <a:xfrm>
              <a:off x="-2930013" y="3279118"/>
              <a:ext cx="32524" cy="34447"/>
            </a:xfrm>
            <a:custGeom>
              <a:avLst/>
              <a:gdLst/>
              <a:ahLst/>
              <a:cxnLst/>
              <a:rect l="l" t="t" r="r" b="b"/>
              <a:pathLst>
                <a:path w="1556" h="1648" extrusionOk="0">
                  <a:moveTo>
                    <a:pt x="1446" y="0"/>
                  </a:moveTo>
                  <a:cubicBezTo>
                    <a:pt x="425" y="19"/>
                    <a:pt x="30" y="1452"/>
                    <a:pt x="15" y="1514"/>
                  </a:cubicBezTo>
                  <a:cubicBezTo>
                    <a:pt x="0" y="1571"/>
                    <a:pt x="33" y="1629"/>
                    <a:pt x="89" y="1643"/>
                  </a:cubicBezTo>
                  <a:cubicBezTo>
                    <a:pt x="98" y="1646"/>
                    <a:pt x="108" y="1647"/>
                    <a:pt x="116" y="1647"/>
                  </a:cubicBezTo>
                  <a:cubicBezTo>
                    <a:pt x="164" y="1647"/>
                    <a:pt x="207" y="1615"/>
                    <a:pt x="218" y="1568"/>
                  </a:cubicBezTo>
                  <a:cubicBezTo>
                    <a:pt x="222" y="1555"/>
                    <a:pt x="585" y="228"/>
                    <a:pt x="1451" y="211"/>
                  </a:cubicBezTo>
                  <a:cubicBezTo>
                    <a:pt x="1509" y="211"/>
                    <a:pt x="1555" y="161"/>
                    <a:pt x="1554" y="104"/>
                  </a:cubicBezTo>
                  <a:cubicBezTo>
                    <a:pt x="1552" y="46"/>
                    <a:pt x="1504" y="0"/>
                    <a:pt x="14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6"/>
            <p:cNvSpPr/>
            <p:nvPr/>
          </p:nvSpPr>
          <p:spPr>
            <a:xfrm>
              <a:off x="-2997569" y="3338774"/>
              <a:ext cx="30622" cy="51817"/>
            </a:xfrm>
            <a:custGeom>
              <a:avLst/>
              <a:gdLst/>
              <a:ahLst/>
              <a:cxnLst/>
              <a:rect l="l" t="t" r="r" b="b"/>
              <a:pathLst>
                <a:path w="1465" h="2479" extrusionOk="0">
                  <a:moveTo>
                    <a:pt x="731" y="0"/>
                  </a:moveTo>
                  <a:cubicBezTo>
                    <a:pt x="328" y="0"/>
                    <a:pt x="0" y="555"/>
                    <a:pt x="0" y="1240"/>
                  </a:cubicBezTo>
                  <a:cubicBezTo>
                    <a:pt x="0" y="1925"/>
                    <a:pt x="328" y="2479"/>
                    <a:pt x="731" y="2479"/>
                  </a:cubicBezTo>
                  <a:cubicBezTo>
                    <a:pt x="1137" y="2479"/>
                    <a:pt x="1464" y="1925"/>
                    <a:pt x="1464" y="1240"/>
                  </a:cubicBezTo>
                  <a:cubicBezTo>
                    <a:pt x="1464" y="555"/>
                    <a:pt x="1137" y="0"/>
                    <a:pt x="7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76"/>
            <p:cNvSpPr/>
            <p:nvPr/>
          </p:nvSpPr>
          <p:spPr>
            <a:xfrm>
              <a:off x="-2922843" y="3287458"/>
              <a:ext cx="31396" cy="44146"/>
            </a:xfrm>
            <a:custGeom>
              <a:avLst/>
              <a:gdLst/>
              <a:ahLst/>
              <a:cxnLst/>
              <a:rect l="l" t="t" r="r" b="b"/>
              <a:pathLst>
                <a:path w="1502" h="2112" extrusionOk="0">
                  <a:moveTo>
                    <a:pt x="566" y="0"/>
                  </a:moveTo>
                  <a:cubicBezTo>
                    <a:pt x="534" y="0"/>
                    <a:pt x="503" y="4"/>
                    <a:pt x="472" y="12"/>
                  </a:cubicBezTo>
                  <a:cubicBezTo>
                    <a:pt x="143" y="100"/>
                    <a:pt x="1" y="639"/>
                    <a:pt x="154" y="1216"/>
                  </a:cubicBezTo>
                  <a:cubicBezTo>
                    <a:pt x="294" y="1738"/>
                    <a:pt x="629" y="2112"/>
                    <a:pt x="936" y="2112"/>
                  </a:cubicBezTo>
                  <a:cubicBezTo>
                    <a:pt x="968" y="2112"/>
                    <a:pt x="999" y="2108"/>
                    <a:pt x="1030" y="2100"/>
                  </a:cubicBezTo>
                  <a:cubicBezTo>
                    <a:pt x="1359" y="2011"/>
                    <a:pt x="1502" y="1473"/>
                    <a:pt x="1348" y="896"/>
                  </a:cubicBezTo>
                  <a:cubicBezTo>
                    <a:pt x="1208" y="374"/>
                    <a:pt x="872"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76"/>
            <p:cNvSpPr/>
            <p:nvPr/>
          </p:nvSpPr>
          <p:spPr>
            <a:xfrm>
              <a:off x="-2934716" y="3341617"/>
              <a:ext cx="45693" cy="56750"/>
            </a:xfrm>
            <a:custGeom>
              <a:avLst/>
              <a:gdLst/>
              <a:ahLst/>
              <a:cxnLst/>
              <a:rect l="l" t="t" r="r" b="b"/>
              <a:pathLst>
                <a:path w="2186" h="2715" extrusionOk="0">
                  <a:moveTo>
                    <a:pt x="123" y="1"/>
                  </a:moveTo>
                  <a:cubicBezTo>
                    <a:pt x="87" y="1"/>
                    <a:pt x="52" y="19"/>
                    <a:pt x="32" y="52"/>
                  </a:cubicBezTo>
                  <a:cubicBezTo>
                    <a:pt x="1" y="106"/>
                    <a:pt x="21" y="174"/>
                    <a:pt x="76" y="202"/>
                  </a:cubicBezTo>
                  <a:lnTo>
                    <a:pt x="1847" y="1254"/>
                  </a:lnTo>
                  <a:cubicBezTo>
                    <a:pt x="1927" y="1302"/>
                    <a:pt x="1938" y="1415"/>
                    <a:pt x="1869" y="1479"/>
                  </a:cubicBezTo>
                  <a:lnTo>
                    <a:pt x="714" y="2531"/>
                  </a:lnTo>
                  <a:cubicBezTo>
                    <a:pt x="643" y="2596"/>
                    <a:pt x="689" y="2714"/>
                    <a:pt x="785" y="2714"/>
                  </a:cubicBezTo>
                  <a:cubicBezTo>
                    <a:pt x="811" y="2714"/>
                    <a:pt x="837" y="2706"/>
                    <a:pt x="857" y="2687"/>
                  </a:cubicBezTo>
                  <a:lnTo>
                    <a:pt x="2012" y="1635"/>
                  </a:lnTo>
                  <a:cubicBezTo>
                    <a:pt x="2185" y="1476"/>
                    <a:pt x="2157" y="1193"/>
                    <a:pt x="1954" y="1073"/>
                  </a:cubicBezTo>
                  <a:lnTo>
                    <a:pt x="183" y="20"/>
                  </a:lnTo>
                  <a:cubicBezTo>
                    <a:pt x="165" y="7"/>
                    <a:pt x="144" y="1"/>
                    <a:pt x="12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6"/>
            <p:cNvSpPr/>
            <p:nvPr/>
          </p:nvSpPr>
          <p:spPr>
            <a:xfrm>
              <a:off x="-2997946" y="3424140"/>
              <a:ext cx="53678" cy="35576"/>
            </a:xfrm>
            <a:custGeom>
              <a:avLst/>
              <a:gdLst/>
              <a:ahLst/>
              <a:cxnLst/>
              <a:rect l="l" t="t" r="r" b="b"/>
              <a:pathLst>
                <a:path w="2568" h="1702" extrusionOk="0">
                  <a:moveTo>
                    <a:pt x="156" y="1"/>
                  </a:moveTo>
                  <a:cubicBezTo>
                    <a:pt x="74" y="1"/>
                    <a:pt x="1" y="68"/>
                    <a:pt x="4" y="160"/>
                  </a:cubicBezTo>
                  <a:cubicBezTo>
                    <a:pt x="50" y="1196"/>
                    <a:pt x="1282" y="1702"/>
                    <a:pt x="1282" y="1702"/>
                  </a:cubicBezTo>
                  <a:cubicBezTo>
                    <a:pt x="1912" y="1513"/>
                    <a:pt x="2357" y="845"/>
                    <a:pt x="2533" y="537"/>
                  </a:cubicBezTo>
                  <a:cubicBezTo>
                    <a:pt x="2568" y="476"/>
                    <a:pt x="2520" y="405"/>
                    <a:pt x="2452" y="405"/>
                  </a:cubicBezTo>
                  <a:cubicBezTo>
                    <a:pt x="2447" y="405"/>
                    <a:pt x="2443" y="405"/>
                    <a:pt x="2438" y="406"/>
                  </a:cubicBezTo>
                  <a:cubicBezTo>
                    <a:pt x="2280" y="426"/>
                    <a:pt x="2120" y="436"/>
                    <a:pt x="1961" y="436"/>
                  </a:cubicBezTo>
                  <a:cubicBezTo>
                    <a:pt x="1360" y="436"/>
                    <a:pt x="765" y="293"/>
                    <a:pt x="226" y="17"/>
                  </a:cubicBezTo>
                  <a:cubicBezTo>
                    <a:pt x="203" y="6"/>
                    <a:pt x="179" y="1"/>
                    <a:pt x="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76"/>
            <p:cNvSpPr/>
            <p:nvPr/>
          </p:nvSpPr>
          <p:spPr>
            <a:xfrm>
              <a:off x="-3122316" y="3402359"/>
              <a:ext cx="36851" cy="33402"/>
            </a:xfrm>
            <a:custGeom>
              <a:avLst/>
              <a:gdLst/>
              <a:ahLst/>
              <a:cxnLst/>
              <a:rect l="l" t="t" r="r" b="b"/>
              <a:pathLst>
                <a:path w="1763" h="1598" extrusionOk="0">
                  <a:moveTo>
                    <a:pt x="583" y="0"/>
                  </a:moveTo>
                  <a:cubicBezTo>
                    <a:pt x="422" y="0"/>
                    <a:pt x="257" y="58"/>
                    <a:pt x="173" y="261"/>
                  </a:cubicBezTo>
                  <a:cubicBezTo>
                    <a:pt x="0" y="675"/>
                    <a:pt x="925" y="1483"/>
                    <a:pt x="1517" y="1595"/>
                  </a:cubicBezTo>
                  <a:cubicBezTo>
                    <a:pt x="1529" y="1597"/>
                    <a:pt x="1541" y="1598"/>
                    <a:pt x="1553" y="1598"/>
                  </a:cubicBezTo>
                  <a:cubicBezTo>
                    <a:pt x="1663" y="1598"/>
                    <a:pt x="1756" y="1500"/>
                    <a:pt x="1758" y="1384"/>
                  </a:cubicBezTo>
                  <a:cubicBezTo>
                    <a:pt x="1763" y="1090"/>
                    <a:pt x="1667" y="552"/>
                    <a:pt x="994" y="99"/>
                  </a:cubicBezTo>
                  <a:cubicBezTo>
                    <a:pt x="994" y="99"/>
                    <a:pt x="793" y="0"/>
                    <a:pt x="583" y="0"/>
                  </a:cubicBezTo>
                  <a:close/>
                </a:path>
              </a:pathLst>
            </a:custGeom>
            <a:solidFill>
              <a:srgbClr val="964727">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76"/>
            <p:cNvSpPr/>
            <p:nvPr/>
          </p:nvSpPr>
          <p:spPr>
            <a:xfrm>
              <a:off x="-3113202" y="3397301"/>
              <a:ext cx="29598" cy="30685"/>
            </a:xfrm>
            <a:custGeom>
              <a:avLst/>
              <a:gdLst/>
              <a:ahLst/>
              <a:cxnLst/>
              <a:rect l="l" t="t" r="r" b="b"/>
              <a:pathLst>
                <a:path w="1416" h="1468" extrusionOk="0">
                  <a:moveTo>
                    <a:pt x="149" y="1"/>
                  </a:moveTo>
                  <a:cubicBezTo>
                    <a:pt x="41" y="1"/>
                    <a:pt x="1" y="160"/>
                    <a:pt x="112" y="205"/>
                  </a:cubicBezTo>
                  <a:cubicBezTo>
                    <a:pt x="121" y="208"/>
                    <a:pt x="817" y="438"/>
                    <a:pt x="1198" y="1402"/>
                  </a:cubicBezTo>
                  <a:cubicBezTo>
                    <a:pt x="1214" y="1443"/>
                    <a:pt x="1253" y="1468"/>
                    <a:pt x="1296" y="1468"/>
                  </a:cubicBezTo>
                  <a:cubicBezTo>
                    <a:pt x="1310" y="1468"/>
                    <a:pt x="1322" y="1465"/>
                    <a:pt x="1335" y="1461"/>
                  </a:cubicBezTo>
                  <a:cubicBezTo>
                    <a:pt x="1389" y="1440"/>
                    <a:pt x="1416" y="1378"/>
                    <a:pt x="1394" y="1324"/>
                  </a:cubicBezTo>
                  <a:cubicBezTo>
                    <a:pt x="974" y="262"/>
                    <a:pt x="208" y="13"/>
                    <a:pt x="176" y="4"/>
                  </a:cubicBezTo>
                  <a:cubicBezTo>
                    <a:pt x="167" y="2"/>
                    <a:pt x="158" y="1"/>
                    <a:pt x="1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6"/>
            <p:cNvSpPr/>
            <p:nvPr/>
          </p:nvSpPr>
          <p:spPr>
            <a:xfrm>
              <a:off x="-3111279" y="3412852"/>
              <a:ext cx="23264" cy="6793"/>
            </a:xfrm>
            <a:custGeom>
              <a:avLst/>
              <a:gdLst/>
              <a:ahLst/>
              <a:cxnLst/>
              <a:rect l="l" t="t" r="r" b="b"/>
              <a:pathLst>
                <a:path w="1113" h="325" extrusionOk="0">
                  <a:moveTo>
                    <a:pt x="551" y="0"/>
                  </a:moveTo>
                  <a:cubicBezTo>
                    <a:pt x="248" y="0"/>
                    <a:pt x="86" y="129"/>
                    <a:pt x="77" y="136"/>
                  </a:cubicBezTo>
                  <a:cubicBezTo>
                    <a:pt x="0" y="200"/>
                    <a:pt x="46" y="323"/>
                    <a:pt x="143" y="324"/>
                  </a:cubicBezTo>
                  <a:cubicBezTo>
                    <a:pt x="167" y="324"/>
                    <a:pt x="190" y="316"/>
                    <a:pt x="209" y="303"/>
                  </a:cubicBezTo>
                  <a:cubicBezTo>
                    <a:pt x="215" y="296"/>
                    <a:pt x="329" y="211"/>
                    <a:pt x="549" y="211"/>
                  </a:cubicBezTo>
                  <a:cubicBezTo>
                    <a:pt x="652" y="211"/>
                    <a:pt x="779" y="230"/>
                    <a:pt x="930" y="285"/>
                  </a:cubicBezTo>
                  <a:cubicBezTo>
                    <a:pt x="941" y="288"/>
                    <a:pt x="952" y="290"/>
                    <a:pt x="962" y="290"/>
                  </a:cubicBezTo>
                  <a:cubicBezTo>
                    <a:pt x="1067" y="290"/>
                    <a:pt x="1112" y="134"/>
                    <a:pt x="1002" y="86"/>
                  </a:cubicBezTo>
                  <a:cubicBezTo>
                    <a:pt x="828" y="23"/>
                    <a:pt x="677" y="0"/>
                    <a:pt x="5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76"/>
            <p:cNvSpPr/>
            <p:nvPr/>
          </p:nvSpPr>
          <p:spPr>
            <a:xfrm>
              <a:off x="-2992093" y="3458963"/>
              <a:ext cx="14402" cy="9824"/>
            </a:xfrm>
            <a:custGeom>
              <a:avLst/>
              <a:gdLst/>
              <a:ahLst/>
              <a:cxnLst/>
              <a:rect l="l" t="t" r="r" b="b"/>
              <a:pathLst>
                <a:path w="689" h="470" extrusionOk="0">
                  <a:moveTo>
                    <a:pt x="181" y="1"/>
                  </a:moveTo>
                  <a:cubicBezTo>
                    <a:pt x="181" y="1"/>
                    <a:pt x="1" y="430"/>
                    <a:pt x="39" y="465"/>
                  </a:cubicBezTo>
                  <a:cubicBezTo>
                    <a:pt x="42" y="468"/>
                    <a:pt x="50" y="470"/>
                    <a:pt x="61" y="470"/>
                  </a:cubicBezTo>
                  <a:cubicBezTo>
                    <a:pt x="179" y="470"/>
                    <a:pt x="689" y="312"/>
                    <a:pt x="664" y="289"/>
                  </a:cubicBezTo>
                  <a:cubicBezTo>
                    <a:pt x="638" y="262"/>
                    <a:pt x="181" y="1"/>
                    <a:pt x="181" y="1"/>
                  </a:cubicBezTo>
                  <a:close/>
                </a:path>
              </a:pathLst>
            </a:custGeom>
            <a:solidFill>
              <a:srgbClr val="964727">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6"/>
            <p:cNvSpPr/>
            <p:nvPr/>
          </p:nvSpPr>
          <p:spPr>
            <a:xfrm>
              <a:off x="-2963248" y="4265298"/>
              <a:ext cx="381262" cy="406136"/>
            </a:xfrm>
            <a:custGeom>
              <a:avLst/>
              <a:gdLst/>
              <a:ahLst/>
              <a:cxnLst/>
              <a:rect l="l" t="t" r="r" b="b"/>
              <a:pathLst>
                <a:path w="18240" h="19430" extrusionOk="0">
                  <a:moveTo>
                    <a:pt x="11838" y="0"/>
                  </a:moveTo>
                  <a:cubicBezTo>
                    <a:pt x="11838" y="0"/>
                    <a:pt x="9996" y="1213"/>
                    <a:pt x="6875" y="1970"/>
                  </a:cubicBezTo>
                  <a:cubicBezTo>
                    <a:pt x="6201" y="2134"/>
                    <a:pt x="5497" y="2198"/>
                    <a:pt x="4808" y="2198"/>
                  </a:cubicBezTo>
                  <a:cubicBezTo>
                    <a:pt x="2308" y="2198"/>
                    <a:pt x="1" y="1356"/>
                    <a:pt x="0" y="1356"/>
                  </a:cubicBezTo>
                  <a:lnTo>
                    <a:pt x="0" y="1356"/>
                  </a:lnTo>
                  <a:cubicBezTo>
                    <a:pt x="0" y="1356"/>
                    <a:pt x="2645" y="5183"/>
                    <a:pt x="6332" y="9719"/>
                  </a:cubicBezTo>
                  <a:cubicBezTo>
                    <a:pt x="10018" y="14256"/>
                    <a:pt x="14767" y="17019"/>
                    <a:pt x="14767" y="17019"/>
                  </a:cubicBezTo>
                  <a:cubicBezTo>
                    <a:pt x="15617" y="17942"/>
                    <a:pt x="18240" y="19430"/>
                    <a:pt x="18240" y="19430"/>
                  </a:cubicBezTo>
                  <a:lnTo>
                    <a:pt x="1183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6"/>
            <p:cNvSpPr/>
            <p:nvPr/>
          </p:nvSpPr>
          <p:spPr>
            <a:xfrm>
              <a:off x="-3136634" y="3514585"/>
              <a:ext cx="321397" cy="269120"/>
            </a:xfrm>
            <a:custGeom>
              <a:avLst/>
              <a:gdLst/>
              <a:ahLst/>
              <a:cxnLst/>
              <a:rect l="l" t="t" r="r" b="b"/>
              <a:pathLst>
                <a:path w="15376" h="12875" extrusionOk="0">
                  <a:moveTo>
                    <a:pt x="2608" y="0"/>
                  </a:moveTo>
                  <a:cubicBezTo>
                    <a:pt x="1987" y="0"/>
                    <a:pt x="1453" y="131"/>
                    <a:pt x="1010" y="393"/>
                  </a:cubicBezTo>
                  <a:cubicBezTo>
                    <a:pt x="216" y="862"/>
                    <a:pt x="26" y="1579"/>
                    <a:pt x="19" y="1609"/>
                  </a:cubicBezTo>
                  <a:cubicBezTo>
                    <a:pt x="0" y="1678"/>
                    <a:pt x="43" y="1748"/>
                    <a:pt x="111" y="1765"/>
                  </a:cubicBezTo>
                  <a:cubicBezTo>
                    <a:pt x="121" y="1768"/>
                    <a:pt x="132" y="1770"/>
                    <a:pt x="143" y="1770"/>
                  </a:cubicBezTo>
                  <a:cubicBezTo>
                    <a:pt x="201" y="1770"/>
                    <a:pt x="253" y="1731"/>
                    <a:pt x="267" y="1674"/>
                  </a:cubicBezTo>
                  <a:cubicBezTo>
                    <a:pt x="286" y="1604"/>
                    <a:pt x="663" y="258"/>
                    <a:pt x="2604" y="258"/>
                  </a:cubicBezTo>
                  <a:cubicBezTo>
                    <a:pt x="3017" y="258"/>
                    <a:pt x="3502" y="319"/>
                    <a:pt x="4069" y="466"/>
                  </a:cubicBezTo>
                  <a:cubicBezTo>
                    <a:pt x="7072" y="1249"/>
                    <a:pt x="11899" y="7606"/>
                    <a:pt x="15120" y="12814"/>
                  </a:cubicBezTo>
                  <a:cubicBezTo>
                    <a:pt x="15143" y="12851"/>
                    <a:pt x="15185" y="12875"/>
                    <a:pt x="15229" y="12875"/>
                  </a:cubicBezTo>
                  <a:cubicBezTo>
                    <a:pt x="15253" y="12873"/>
                    <a:pt x="15277" y="12866"/>
                    <a:pt x="15297" y="12854"/>
                  </a:cubicBezTo>
                  <a:cubicBezTo>
                    <a:pt x="15357" y="12817"/>
                    <a:pt x="15376" y="12738"/>
                    <a:pt x="15339" y="12677"/>
                  </a:cubicBezTo>
                  <a:cubicBezTo>
                    <a:pt x="14619" y="11513"/>
                    <a:pt x="8187" y="1271"/>
                    <a:pt x="4134" y="216"/>
                  </a:cubicBezTo>
                  <a:cubicBezTo>
                    <a:pt x="3579" y="72"/>
                    <a:pt x="3070" y="0"/>
                    <a:pt x="26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6"/>
            <p:cNvSpPr/>
            <p:nvPr/>
          </p:nvSpPr>
          <p:spPr>
            <a:xfrm>
              <a:off x="-3115857" y="3792191"/>
              <a:ext cx="648019" cy="232770"/>
            </a:xfrm>
            <a:custGeom>
              <a:avLst/>
              <a:gdLst/>
              <a:ahLst/>
              <a:cxnLst/>
              <a:rect l="l" t="t" r="r" b="b"/>
              <a:pathLst>
                <a:path w="31002" h="11136" extrusionOk="0">
                  <a:moveTo>
                    <a:pt x="145" y="0"/>
                  </a:moveTo>
                  <a:cubicBezTo>
                    <a:pt x="115" y="0"/>
                    <a:pt x="84" y="11"/>
                    <a:pt x="60" y="33"/>
                  </a:cubicBezTo>
                  <a:cubicBezTo>
                    <a:pt x="8" y="79"/>
                    <a:pt x="1" y="159"/>
                    <a:pt x="46" y="212"/>
                  </a:cubicBezTo>
                  <a:cubicBezTo>
                    <a:pt x="98" y="272"/>
                    <a:pt x="5307" y="6164"/>
                    <a:pt x="9761" y="8977"/>
                  </a:cubicBezTo>
                  <a:cubicBezTo>
                    <a:pt x="12643" y="10798"/>
                    <a:pt x="14492" y="11135"/>
                    <a:pt x="15462" y="11135"/>
                  </a:cubicBezTo>
                  <a:cubicBezTo>
                    <a:pt x="16006" y="11135"/>
                    <a:pt x="16276" y="11029"/>
                    <a:pt x="16300" y="11019"/>
                  </a:cubicBezTo>
                  <a:cubicBezTo>
                    <a:pt x="16325" y="11012"/>
                    <a:pt x="18875" y="10306"/>
                    <a:pt x="21940" y="8949"/>
                  </a:cubicBezTo>
                  <a:cubicBezTo>
                    <a:pt x="24771" y="7694"/>
                    <a:pt x="28635" y="5609"/>
                    <a:pt x="30956" y="2808"/>
                  </a:cubicBezTo>
                  <a:cubicBezTo>
                    <a:pt x="31001" y="2753"/>
                    <a:pt x="30994" y="2672"/>
                    <a:pt x="30939" y="2627"/>
                  </a:cubicBezTo>
                  <a:cubicBezTo>
                    <a:pt x="30916" y="2607"/>
                    <a:pt x="30887" y="2597"/>
                    <a:pt x="30858" y="2597"/>
                  </a:cubicBezTo>
                  <a:cubicBezTo>
                    <a:pt x="30821" y="2597"/>
                    <a:pt x="30784" y="2613"/>
                    <a:pt x="30759" y="2644"/>
                  </a:cubicBezTo>
                  <a:cubicBezTo>
                    <a:pt x="26371" y="7937"/>
                    <a:pt x="16332" y="10744"/>
                    <a:pt x="16216" y="10776"/>
                  </a:cubicBezTo>
                  <a:cubicBezTo>
                    <a:pt x="16210" y="10779"/>
                    <a:pt x="15970" y="10870"/>
                    <a:pt x="15476" y="10870"/>
                  </a:cubicBezTo>
                  <a:cubicBezTo>
                    <a:pt x="14552" y="10870"/>
                    <a:pt x="12738" y="10554"/>
                    <a:pt x="9898" y="8760"/>
                  </a:cubicBezTo>
                  <a:cubicBezTo>
                    <a:pt x="5477" y="5967"/>
                    <a:pt x="291" y="101"/>
                    <a:pt x="239" y="41"/>
                  </a:cubicBezTo>
                  <a:cubicBezTo>
                    <a:pt x="214" y="14"/>
                    <a:pt x="179" y="0"/>
                    <a:pt x="1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6"/>
            <p:cNvSpPr/>
            <p:nvPr/>
          </p:nvSpPr>
          <p:spPr>
            <a:xfrm>
              <a:off x="-2429544" y="3563957"/>
              <a:ext cx="95504" cy="185990"/>
            </a:xfrm>
            <a:custGeom>
              <a:avLst/>
              <a:gdLst/>
              <a:ahLst/>
              <a:cxnLst/>
              <a:rect l="l" t="t" r="r" b="b"/>
              <a:pathLst>
                <a:path w="4569" h="8898" extrusionOk="0">
                  <a:moveTo>
                    <a:pt x="100" y="1"/>
                  </a:moveTo>
                  <a:cubicBezTo>
                    <a:pt x="29" y="1"/>
                    <a:pt x="0" y="104"/>
                    <a:pt x="72" y="136"/>
                  </a:cubicBezTo>
                  <a:cubicBezTo>
                    <a:pt x="87" y="142"/>
                    <a:pt x="1424" y="626"/>
                    <a:pt x="2693" y="1625"/>
                  </a:cubicBezTo>
                  <a:cubicBezTo>
                    <a:pt x="3921" y="2589"/>
                    <a:pt x="3395" y="3551"/>
                    <a:pt x="3373" y="3592"/>
                  </a:cubicBezTo>
                  <a:lnTo>
                    <a:pt x="3342" y="3645"/>
                  </a:lnTo>
                  <a:lnTo>
                    <a:pt x="3392" y="3682"/>
                  </a:lnTo>
                  <a:cubicBezTo>
                    <a:pt x="3402" y="3691"/>
                    <a:pt x="4463" y="4491"/>
                    <a:pt x="4028" y="5968"/>
                  </a:cubicBezTo>
                  <a:lnTo>
                    <a:pt x="4025" y="5990"/>
                  </a:lnTo>
                  <a:cubicBezTo>
                    <a:pt x="4025" y="6014"/>
                    <a:pt x="4041" y="8435"/>
                    <a:pt x="3962" y="8812"/>
                  </a:cubicBezTo>
                  <a:cubicBezTo>
                    <a:pt x="3954" y="8851"/>
                    <a:pt x="3978" y="8887"/>
                    <a:pt x="4017" y="8896"/>
                  </a:cubicBezTo>
                  <a:cubicBezTo>
                    <a:pt x="4021" y="8896"/>
                    <a:pt x="4026" y="8897"/>
                    <a:pt x="4031" y="8897"/>
                  </a:cubicBezTo>
                  <a:cubicBezTo>
                    <a:pt x="4065" y="8897"/>
                    <a:pt x="4094" y="8873"/>
                    <a:pt x="4101" y="8841"/>
                  </a:cubicBezTo>
                  <a:cubicBezTo>
                    <a:pt x="4180" y="8459"/>
                    <a:pt x="4168" y="6196"/>
                    <a:pt x="4166" y="5999"/>
                  </a:cubicBezTo>
                  <a:cubicBezTo>
                    <a:pt x="4569" y="4617"/>
                    <a:pt x="3730" y="3787"/>
                    <a:pt x="3522" y="3607"/>
                  </a:cubicBezTo>
                  <a:cubicBezTo>
                    <a:pt x="3624" y="3373"/>
                    <a:pt x="3937" y="2424"/>
                    <a:pt x="2781" y="1515"/>
                  </a:cubicBezTo>
                  <a:cubicBezTo>
                    <a:pt x="1493" y="502"/>
                    <a:pt x="133" y="9"/>
                    <a:pt x="120" y="4"/>
                  </a:cubicBezTo>
                  <a:cubicBezTo>
                    <a:pt x="113" y="2"/>
                    <a:pt x="106" y="1"/>
                    <a:pt x="1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6"/>
            <p:cNvSpPr/>
            <p:nvPr/>
          </p:nvSpPr>
          <p:spPr>
            <a:xfrm>
              <a:off x="-2429565" y="3607183"/>
              <a:ext cx="73828" cy="34050"/>
            </a:xfrm>
            <a:custGeom>
              <a:avLst/>
              <a:gdLst/>
              <a:ahLst/>
              <a:cxnLst/>
              <a:rect l="l" t="t" r="r" b="b"/>
              <a:pathLst>
                <a:path w="3532" h="1629" extrusionOk="0">
                  <a:moveTo>
                    <a:pt x="101" y="1"/>
                  </a:moveTo>
                  <a:cubicBezTo>
                    <a:pt x="37" y="1"/>
                    <a:pt x="1" y="92"/>
                    <a:pt x="65" y="131"/>
                  </a:cubicBezTo>
                  <a:cubicBezTo>
                    <a:pt x="86" y="143"/>
                    <a:pt x="2169" y="1226"/>
                    <a:pt x="3413" y="1625"/>
                  </a:cubicBezTo>
                  <a:cubicBezTo>
                    <a:pt x="3420" y="1627"/>
                    <a:pt x="3427" y="1628"/>
                    <a:pt x="3434" y="1628"/>
                  </a:cubicBezTo>
                  <a:cubicBezTo>
                    <a:pt x="3513" y="1627"/>
                    <a:pt x="3532" y="1517"/>
                    <a:pt x="3456" y="1491"/>
                  </a:cubicBezTo>
                  <a:cubicBezTo>
                    <a:pt x="2224" y="1096"/>
                    <a:pt x="151" y="17"/>
                    <a:pt x="130" y="7"/>
                  </a:cubicBezTo>
                  <a:cubicBezTo>
                    <a:pt x="120" y="3"/>
                    <a:pt x="110"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6"/>
            <p:cNvSpPr/>
            <p:nvPr/>
          </p:nvSpPr>
          <p:spPr>
            <a:xfrm>
              <a:off x="-2404461" y="3666880"/>
              <a:ext cx="62478" cy="23724"/>
            </a:xfrm>
            <a:custGeom>
              <a:avLst/>
              <a:gdLst/>
              <a:ahLst/>
              <a:cxnLst/>
              <a:rect l="l" t="t" r="r" b="b"/>
              <a:pathLst>
                <a:path w="2989" h="1135" extrusionOk="0">
                  <a:moveTo>
                    <a:pt x="99" y="0"/>
                  </a:moveTo>
                  <a:cubicBezTo>
                    <a:pt x="21" y="0"/>
                    <a:pt x="1" y="126"/>
                    <a:pt x="91" y="141"/>
                  </a:cubicBezTo>
                  <a:cubicBezTo>
                    <a:pt x="114" y="146"/>
                    <a:pt x="2279" y="639"/>
                    <a:pt x="2850" y="1119"/>
                  </a:cubicBezTo>
                  <a:cubicBezTo>
                    <a:pt x="2863" y="1129"/>
                    <a:pt x="2879" y="1135"/>
                    <a:pt x="2896" y="1135"/>
                  </a:cubicBezTo>
                  <a:cubicBezTo>
                    <a:pt x="2959" y="1133"/>
                    <a:pt x="2989" y="1054"/>
                    <a:pt x="2941" y="1011"/>
                  </a:cubicBezTo>
                  <a:cubicBezTo>
                    <a:pt x="2344" y="509"/>
                    <a:pt x="213" y="25"/>
                    <a:pt x="122" y="4"/>
                  </a:cubicBezTo>
                  <a:cubicBezTo>
                    <a:pt x="114" y="1"/>
                    <a:pt x="106" y="0"/>
                    <a:pt x="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6"/>
            <p:cNvSpPr/>
            <p:nvPr/>
          </p:nvSpPr>
          <p:spPr>
            <a:xfrm>
              <a:off x="-2410084" y="3725198"/>
              <a:ext cx="27131" cy="28218"/>
            </a:xfrm>
            <a:custGeom>
              <a:avLst/>
              <a:gdLst/>
              <a:ahLst/>
              <a:cxnLst/>
              <a:rect l="l" t="t" r="r" b="b"/>
              <a:pathLst>
                <a:path w="1298" h="1350" extrusionOk="0">
                  <a:moveTo>
                    <a:pt x="1218" y="1"/>
                  </a:moveTo>
                  <a:cubicBezTo>
                    <a:pt x="1199" y="1"/>
                    <a:pt x="1179" y="9"/>
                    <a:pt x="1165" y="25"/>
                  </a:cubicBezTo>
                  <a:cubicBezTo>
                    <a:pt x="1158" y="34"/>
                    <a:pt x="411" y="911"/>
                    <a:pt x="49" y="1226"/>
                  </a:cubicBezTo>
                  <a:cubicBezTo>
                    <a:pt x="0" y="1269"/>
                    <a:pt x="31" y="1350"/>
                    <a:pt x="96" y="1350"/>
                  </a:cubicBezTo>
                  <a:cubicBezTo>
                    <a:pt x="113" y="1350"/>
                    <a:pt x="130" y="1344"/>
                    <a:pt x="143" y="1333"/>
                  </a:cubicBezTo>
                  <a:cubicBezTo>
                    <a:pt x="511" y="1010"/>
                    <a:pt x="1241" y="154"/>
                    <a:pt x="1272" y="117"/>
                  </a:cubicBezTo>
                  <a:cubicBezTo>
                    <a:pt x="1298" y="87"/>
                    <a:pt x="1295" y="44"/>
                    <a:pt x="1265" y="18"/>
                  </a:cubicBezTo>
                  <a:cubicBezTo>
                    <a:pt x="1252" y="7"/>
                    <a:pt x="1235" y="1"/>
                    <a:pt x="12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76"/>
            <p:cNvSpPr/>
            <p:nvPr/>
          </p:nvSpPr>
          <p:spPr>
            <a:xfrm>
              <a:off x="-1507807" y="2831846"/>
              <a:ext cx="369431" cy="672036"/>
            </a:xfrm>
            <a:custGeom>
              <a:avLst/>
              <a:gdLst/>
              <a:ahLst/>
              <a:cxnLst/>
              <a:rect l="l" t="t" r="r" b="b"/>
              <a:pathLst>
                <a:path w="17674" h="32151" extrusionOk="0">
                  <a:moveTo>
                    <a:pt x="17393" y="0"/>
                  </a:moveTo>
                  <a:lnTo>
                    <a:pt x="17393" y="31868"/>
                  </a:lnTo>
                  <a:lnTo>
                    <a:pt x="1" y="31868"/>
                  </a:lnTo>
                  <a:lnTo>
                    <a:pt x="1" y="32151"/>
                  </a:lnTo>
                  <a:lnTo>
                    <a:pt x="17674" y="32151"/>
                  </a:lnTo>
                  <a:lnTo>
                    <a:pt x="17674" y="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76"/>
            <p:cNvSpPr/>
            <p:nvPr/>
          </p:nvSpPr>
          <p:spPr>
            <a:xfrm>
              <a:off x="-1371878" y="2464151"/>
              <a:ext cx="477852" cy="267301"/>
            </a:xfrm>
            <a:custGeom>
              <a:avLst/>
              <a:gdLst/>
              <a:ahLst/>
              <a:cxnLst/>
              <a:rect l="l" t="t" r="r" b="b"/>
              <a:pathLst>
                <a:path w="22861" h="12788" extrusionOk="0">
                  <a:moveTo>
                    <a:pt x="2146" y="0"/>
                  </a:moveTo>
                  <a:cubicBezTo>
                    <a:pt x="961" y="2"/>
                    <a:pt x="1" y="960"/>
                    <a:pt x="2" y="2145"/>
                  </a:cubicBezTo>
                  <a:lnTo>
                    <a:pt x="2" y="10644"/>
                  </a:lnTo>
                  <a:cubicBezTo>
                    <a:pt x="1" y="11828"/>
                    <a:pt x="961" y="12787"/>
                    <a:pt x="2146" y="12787"/>
                  </a:cubicBezTo>
                  <a:lnTo>
                    <a:pt x="20967" y="12787"/>
                  </a:lnTo>
                  <a:cubicBezTo>
                    <a:pt x="22013" y="12787"/>
                    <a:pt x="22860" y="11940"/>
                    <a:pt x="22860" y="10895"/>
                  </a:cubicBezTo>
                  <a:lnTo>
                    <a:pt x="22860" y="4720"/>
                  </a:lnTo>
                  <a:cubicBezTo>
                    <a:pt x="22859" y="3675"/>
                    <a:pt x="22012" y="2827"/>
                    <a:pt x="20967" y="2827"/>
                  </a:cubicBezTo>
                  <a:lnTo>
                    <a:pt x="14815" y="2827"/>
                  </a:lnTo>
                  <a:lnTo>
                    <a:pt x="14815" y="2145"/>
                  </a:lnTo>
                  <a:cubicBezTo>
                    <a:pt x="14815" y="960"/>
                    <a:pt x="13855" y="2"/>
                    <a:pt x="126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6"/>
            <p:cNvSpPr/>
            <p:nvPr/>
          </p:nvSpPr>
          <p:spPr>
            <a:xfrm>
              <a:off x="-1371878" y="2578236"/>
              <a:ext cx="479169" cy="268911"/>
            </a:xfrm>
            <a:custGeom>
              <a:avLst/>
              <a:gdLst/>
              <a:ahLst/>
              <a:cxnLst/>
              <a:rect l="l" t="t" r="r" b="b"/>
              <a:pathLst>
                <a:path w="22924" h="12865" extrusionOk="0">
                  <a:moveTo>
                    <a:pt x="66" y="0"/>
                  </a:moveTo>
                  <a:cubicBezTo>
                    <a:pt x="30" y="0"/>
                    <a:pt x="1" y="30"/>
                    <a:pt x="1" y="65"/>
                  </a:cubicBezTo>
                  <a:lnTo>
                    <a:pt x="1" y="12801"/>
                  </a:lnTo>
                  <a:cubicBezTo>
                    <a:pt x="1" y="12837"/>
                    <a:pt x="30" y="12865"/>
                    <a:pt x="66" y="12865"/>
                  </a:cubicBezTo>
                  <a:lnTo>
                    <a:pt x="22859" y="12865"/>
                  </a:lnTo>
                  <a:cubicBezTo>
                    <a:pt x="22896" y="12865"/>
                    <a:pt x="22924" y="12837"/>
                    <a:pt x="22924" y="12801"/>
                  </a:cubicBezTo>
                  <a:lnTo>
                    <a:pt x="22924" y="65"/>
                  </a:lnTo>
                  <a:cubicBezTo>
                    <a:pt x="22924" y="30"/>
                    <a:pt x="22896" y="0"/>
                    <a:pt x="22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6"/>
            <p:cNvSpPr/>
            <p:nvPr/>
          </p:nvSpPr>
          <p:spPr>
            <a:xfrm>
              <a:off x="-1507827" y="3454156"/>
              <a:ext cx="56479" cy="76231"/>
            </a:xfrm>
            <a:custGeom>
              <a:avLst/>
              <a:gdLst/>
              <a:ahLst/>
              <a:cxnLst/>
              <a:rect l="l" t="t" r="r" b="b"/>
              <a:pathLst>
                <a:path w="2702" h="3647" extrusionOk="0">
                  <a:moveTo>
                    <a:pt x="0" y="1"/>
                  </a:moveTo>
                  <a:lnTo>
                    <a:pt x="0" y="3647"/>
                  </a:lnTo>
                  <a:lnTo>
                    <a:pt x="2702" y="3647"/>
                  </a:lnTo>
                  <a:lnTo>
                    <a:pt x="27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6"/>
            <p:cNvSpPr/>
            <p:nvPr/>
          </p:nvSpPr>
          <p:spPr>
            <a:xfrm>
              <a:off x="-2370118" y="2825847"/>
              <a:ext cx="1007501" cy="1070731"/>
            </a:xfrm>
            <a:custGeom>
              <a:avLst/>
              <a:gdLst/>
              <a:ahLst/>
              <a:cxnLst/>
              <a:rect l="l" t="t" r="r" b="b"/>
              <a:pathLst>
                <a:path w="48200" h="51225" extrusionOk="0">
                  <a:moveTo>
                    <a:pt x="24100" y="1"/>
                  </a:moveTo>
                  <a:cubicBezTo>
                    <a:pt x="24100" y="1"/>
                    <a:pt x="17673" y="5765"/>
                    <a:pt x="1796" y="8790"/>
                  </a:cubicBezTo>
                  <a:cubicBezTo>
                    <a:pt x="1796" y="8790"/>
                    <a:pt x="0" y="39457"/>
                    <a:pt x="24100" y="51225"/>
                  </a:cubicBezTo>
                  <a:cubicBezTo>
                    <a:pt x="48200" y="39457"/>
                    <a:pt x="46403" y="8790"/>
                    <a:pt x="46403" y="8790"/>
                  </a:cubicBezTo>
                  <a:cubicBezTo>
                    <a:pt x="30527" y="5765"/>
                    <a:pt x="24100" y="1"/>
                    <a:pt x="241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6"/>
            <p:cNvSpPr/>
            <p:nvPr/>
          </p:nvSpPr>
          <p:spPr>
            <a:xfrm>
              <a:off x="-2370118" y="2825847"/>
              <a:ext cx="503750" cy="1070731"/>
            </a:xfrm>
            <a:custGeom>
              <a:avLst/>
              <a:gdLst/>
              <a:ahLst/>
              <a:cxnLst/>
              <a:rect l="l" t="t" r="r" b="b"/>
              <a:pathLst>
                <a:path w="24100" h="51225" extrusionOk="0">
                  <a:moveTo>
                    <a:pt x="24100" y="1"/>
                  </a:moveTo>
                  <a:cubicBezTo>
                    <a:pt x="24100" y="1"/>
                    <a:pt x="17673" y="5765"/>
                    <a:pt x="1796" y="8790"/>
                  </a:cubicBezTo>
                  <a:cubicBezTo>
                    <a:pt x="1795" y="8790"/>
                    <a:pt x="0" y="39457"/>
                    <a:pt x="24100" y="51225"/>
                  </a:cubicBezTo>
                  <a:lnTo>
                    <a:pt x="24100" y="1"/>
                  </a:lnTo>
                  <a:close/>
                </a:path>
              </a:pathLst>
            </a:custGeom>
            <a:solidFill>
              <a:srgbClr val="0B2140">
                <a:alpha val="10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6"/>
            <p:cNvSpPr/>
            <p:nvPr/>
          </p:nvSpPr>
          <p:spPr>
            <a:xfrm>
              <a:off x="-2099577" y="3504092"/>
              <a:ext cx="466397" cy="130515"/>
            </a:xfrm>
            <a:custGeom>
              <a:avLst/>
              <a:gdLst/>
              <a:ahLst/>
              <a:cxnLst/>
              <a:rect l="l" t="t" r="r" b="b"/>
              <a:pathLst>
                <a:path w="22313" h="6244" extrusionOk="0">
                  <a:moveTo>
                    <a:pt x="12015" y="1393"/>
                  </a:moveTo>
                  <a:cubicBezTo>
                    <a:pt x="12631" y="1393"/>
                    <a:pt x="12997" y="1633"/>
                    <a:pt x="12997" y="2160"/>
                  </a:cubicBezTo>
                  <a:cubicBezTo>
                    <a:pt x="12997" y="2846"/>
                    <a:pt x="12551" y="3221"/>
                    <a:pt x="11775" y="3221"/>
                  </a:cubicBezTo>
                  <a:lnTo>
                    <a:pt x="10723" y="3221"/>
                  </a:lnTo>
                  <a:lnTo>
                    <a:pt x="11089" y="1393"/>
                  </a:lnTo>
                  <a:close/>
                  <a:moveTo>
                    <a:pt x="1" y="2"/>
                  </a:moveTo>
                  <a:lnTo>
                    <a:pt x="1835" y="1203"/>
                  </a:lnTo>
                  <a:lnTo>
                    <a:pt x="2980" y="6244"/>
                  </a:lnTo>
                  <a:lnTo>
                    <a:pt x="4719" y="6244"/>
                  </a:lnTo>
                  <a:lnTo>
                    <a:pt x="8433" y="321"/>
                  </a:lnTo>
                  <a:lnTo>
                    <a:pt x="9386" y="1115"/>
                  </a:lnTo>
                  <a:lnTo>
                    <a:pt x="8361" y="6244"/>
                  </a:lnTo>
                  <a:lnTo>
                    <a:pt x="10126" y="6244"/>
                  </a:lnTo>
                  <a:lnTo>
                    <a:pt x="10447" y="4613"/>
                  </a:lnTo>
                  <a:lnTo>
                    <a:pt x="11695" y="4613"/>
                  </a:lnTo>
                  <a:cubicBezTo>
                    <a:pt x="13576" y="4613"/>
                    <a:pt x="14780" y="3586"/>
                    <a:pt x="14780" y="2009"/>
                  </a:cubicBezTo>
                  <a:cubicBezTo>
                    <a:pt x="14780" y="742"/>
                    <a:pt x="13871" y="2"/>
                    <a:pt x="12247" y="2"/>
                  </a:cubicBezTo>
                  <a:lnTo>
                    <a:pt x="6814" y="2"/>
                  </a:lnTo>
                  <a:lnTo>
                    <a:pt x="4264" y="4059"/>
                  </a:lnTo>
                  <a:lnTo>
                    <a:pt x="3372" y="2"/>
                  </a:lnTo>
                  <a:close/>
                  <a:moveTo>
                    <a:pt x="22313" y="1"/>
                  </a:moveTo>
                  <a:lnTo>
                    <a:pt x="19686" y="2"/>
                  </a:lnTo>
                  <a:lnTo>
                    <a:pt x="19010" y="3417"/>
                  </a:lnTo>
                  <a:lnTo>
                    <a:pt x="16941" y="2"/>
                  </a:lnTo>
                  <a:lnTo>
                    <a:pt x="15486" y="2"/>
                  </a:lnTo>
                  <a:lnTo>
                    <a:pt x="14238" y="6244"/>
                  </a:lnTo>
                  <a:lnTo>
                    <a:pt x="15968" y="6244"/>
                  </a:lnTo>
                  <a:lnTo>
                    <a:pt x="16654" y="2820"/>
                  </a:lnTo>
                  <a:lnTo>
                    <a:pt x="18715" y="6244"/>
                  </a:lnTo>
                  <a:lnTo>
                    <a:pt x="20168" y="6244"/>
                  </a:lnTo>
                  <a:lnTo>
                    <a:pt x="21189" y="1142"/>
                  </a:lnTo>
                  <a:lnTo>
                    <a:pt x="2231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6"/>
            <p:cNvSpPr/>
            <p:nvPr/>
          </p:nvSpPr>
          <p:spPr>
            <a:xfrm>
              <a:off x="-1971591" y="2988343"/>
              <a:ext cx="210425" cy="171129"/>
            </a:xfrm>
            <a:custGeom>
              <a:avLst/>
              <a:gdLst/>
              <a:ahLst/>
              <a:cxnLst/>
              <a:rect l="l" t="t" r="r" b="b"/>
              <a:pathLst>
                <a:path w="10067" h="8187" extrusionOk="0">
                  <a:moveTo>
                    <a:pt x="5034" y="0"/>
                  </a:moveTo>
                  <a:cubicBezTo>
                    <a:pt x="5034" y="0"/>
                    <a:pt x="1" y="0"/>
                    <a:pt x="1" y="4093"/>
                  </a:cubicBezTo>
                  <a:lnTo>
                    <a:pt x="1" y="8187"/>
                  </a:lnTo>
                  <a:lnTo>
                    <a:pt x="1561" y="8187"/>
                  </a:lnTo>
                  <a:lnTo>
                    <a:pt x="1561" y="4005"/>
                  </a:lnTo>
                  <a:cubicBezTo>
                    <a:pt x="1561" y="4005"/>
                    <a:pt x="1491" y="1417"/>
                    <a:pt x="5034" y="1417"/>
                  </a:cubicBezTo>
                  <a:cubicBezTo>
                    <a:pt x="8578" y="1417"/>
                    <a:pt x="8508" y="4005"/>
                    <a:pt x="8508" y="4005"/>
                  </a:cubicBezTo>
                  <a:lnTo>
                    <a:pt x="8508" y="8187"/>
                  </a:lnTo>
                  <a:lnTo>
                    <a:pt x="10067" y="8187"/>
                  </a:lnTo>
                  <a:lnTo>
                    <a:pt x="10067" y="4093"/>
                  </a:lnTo>
                  <a:cubicBezTo>
                    <a:pt x="10067" y="0"/>
                    <a:pt x="5034" y="0"/>
                    <a:pt x="5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6"/>
            <p:cNvSpPr/>
            <p:nvPr/>
          </p:nvSpPr>
          <p:spPr>
            <a:xfrm>
              <a:off x="-2013563" y="3152783"/>
              <a:ext cx="294370" cy="287451"/>
            </a:xfrm>
            <a:custGeom>
              <a:avLst/>
              <a:gdLst/>
              <a:ahLst/>
              <a:cxnLst/>
              <a:rect l="l" t="t" r="r" b="b"/>
              <a:pathLst>
                <a:path w="14083" h="13752" extrusionOk="0">
                  <a:moveTo>
                    <a:pt x="76" y="1"/>
                  </a:moveTo>
                  <a:cubicBezTo>
                    <a:pt x="35" y="1"/>
                    <a:pt x="1" y="34"/>
                    <a:pt x="1" y="75"/>
                  </a:cubicBezTo>
                  <a:lnTo>
                    <a:pt x="1" y="13677"/>
                  </a:lnTo>
                  <a:cubicBezTo>
                    <a:pt x="1" y="13718"/>
                    <a:pt x="35" y="13752"/>
                    <a:pt x="76" y="13752"/>
                  </a:cubicBezTo>
                  <a:lnTo>
                    <a:pt x="14008" y="13752"/>
                  </a:lnTo>
                  <a:cubicBezTo>
                    <a:pt x="14049" y="13752"/>
                    <a:pt x="14083" y="13718"/>
                    <a:pt x="14083" y="13677"/>
                  </a:cubicBezTo>
                  <a:lnTo>
                    <a:pt x="14083" y="75"/>
                  </a:lnTo>
                  <a:cubicBezTo>
                    <a:pt x="14083" y="34"/>
                    <a:pt x="14049" y="1"/>
                    <a:pt x="140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6"/>
            <p:cNvSpPr/>
            <p:nvPr/>
          </p:nvSpPr>
          <p:spPr>
            <a:xfrm>
              <a:off x="-2013522" y="3152804"/>
              <a:ext cx="294328" cy="287409"/>
            </a:xfrm>
            <a:custGeom>
              <a:avLst/>
              <a:gdLst/>
              <a:ahLst/>
              <a:cxnLst/>
              <a:rect l="l" t="t" r="r" b="b"/>
              <a:pathLst>
                <a:path w="14081" h="13750" extrusionOk="0">
                  <a:moveTo>
                    <a:pt x="1678" y="1"/>
                  </a:moveTo>
                  <a:cubicBezTo>
                    <a:pt x="752" y="1"/>
                    <a:pt x="0" y="751"/>
                    <a:pt x="0" y="1677"/>
                  </a:cubicBezTo>
                  <a:lnTo>
                    <a:pt x="0" y="12073"/>
                  </a:lnTo>
                  <a:cubicBezTo>
                    <a:pt x="0" y="13000"/>
                    <a:pt x="752" y="13750"/>
                    <a:pt x="1678" y="13750"/>
                  </a:cubicBezTo>
                  <a:lnTo>
                    <a:pt x="12405" y="13750"/>
                  </a:lnTo>
                  <a:cubicBezTo>
                    <a:pt x="13330" y="13750"/>
                    <a:pt x="14081" y="13000"/>
                    <a:pt x="14081" y="12073"/>
                  </a:cubicBezTo>
                  <a:lnTo>
                    <a:pt x="14081" y="12014"/>
                  </a:lnTo>
                  <a:lnTo>
                    <a:pt x="3517" y="12014"/>
                  </a:lnTo>
                  <a:cubicBezTo>
                    <a:pt x="2590" y="12014"/>
                    <a:pt x="1840" y="11263"/>
                    <a:pt x="1840" y="10338"/>
                  </a:cubicBezTo>
                  <a:lnTo>
                    <a:pt x="184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6"/>
            <p:cNvSpPr/>
            <p:nvPr/>
          </p:nvSpPr>
          <p:spPr>
            <a:xfrm>
              <a:off x="-1897847" y="3244211"/>
              <a:ext cx="62958" cy="105683"/>
            </a:xfrm>
            <a:custGeom>
              <a:avLst/>
              <a:gdLst/>
              <a:ahLst/>
              <a:cxnLst/>
              <a:rect l="l" t="t" r="r" b="b"/>
              <a:pathLst>
                <a:path w="3012" h="5056" extrusionOk="0">
                  <a:moveTo>
                    <a:pt x="1506" y="1"/>
                  </a:moveTo>
                  <a:cubicBezTo>
                    <a:pt x="1037" y="1"/>
                    <a:pt x="567" y="222"/>
                    <a:pt x="306" y="665"/>
                  </a:cubicBezTo>
                  <a:cubicBezTo>
                    <a:pt x="178" y="884"/>
                    <a:pt x="104" y="1128"/>
                    <a:pt x="89" y="1380"/>
                  </a:cubicBezTo>
                  <a:cubicBezTo>
                    <a:pt x="0" y="2570"/>
                    <a:pt x="797" y="2739"/>
                    <a:pt x="797" y="2739"/>
                  </a:cubicBezTo>
                  <a:lnTo>
                    <a:pt x="691" y="4556"/>
                  </a:lnTo>
                  <a:cubicBezTo>
                    <a:pt x="681" y="4707"/>
                    <a:pt x="762" y="4848"/>
                    <a:pt x="897" y="4914"/>
                  </a:cubicBezTo>
                  <a:cubicBezTo>
                    <a:pt x="1090" y="5008"/>
                    <a:pt x="1298" y="5055"/>
                    <a:pt x="1506" y="5055"/>
                  </a:cubicBezTo>
                  <a:cubicBezTo>
                    <a:pt x="1711" y="5055"/>
                    <a:pt x="1915" y="5010"/>
                    <a:pt x="2105" y="4920"/>
                  </a:cubicBezTo>
                  <a:cubicBezTo>
                    <a:pt x="2243" y="4853"/>
                    <a:pt x="2329" y="4709"/>
                    <a:pt x="2319" y="4556"/>
                  </a:cubicBezTo>
                  <a:lnTo>
                    <a:pt x="2213" y="2739"/>
                  </a:lnTo>
                  <a:cubicBezTo>
                    <a:pt x="2213" y="2739"/>
                    <a:pt x="3011" y="2570"/>
                    <a:pt x="2924" y="1380"/>
                  </a:cubicBezTo>
                  <a:cubicBezTo>
                    <a:pt x="2908" y="1128"/>
                    <a:pt x="2833" y="884"/>
                    <a:pt x="2706" y="665"/>
                  </a:cubicBezTo>
                  <a:cubicBezTo>
                    <a:pt x="2444" y="222"/>
                    <a:pt x="1975" y="1"/>
                    <a:pt x="15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6"/>
            <p:cNvSpPr/>
            <p:nvPr/>
          </p:nvSpPr>
          <p:spPr>
            <a:xfrm>
              <a:off x="-1179428" y="2847962"/>
              <a:ext cx="76211" cy="37478"/>
            </a:xfrm>
            <a:custGeom>
              <a:avLst/>
              <a:gdLst/>
              <a:ahLst/>
              <a:cxnLst/>
              <a:rect l="l" t="t" r="r" b="b"/>
              <a:pathLst>
                <a:path w="3646" h="1793" extrusionOk="0">
                  <a:moveTo>
                    <a:pt x="1" y="0"/>
                  </a:moveTo>
                  <a:lnTo>
                    <a:pt x="1" y="1792"/>
                  </a:lnTo>
                  <a:lnTo>
                    <a:pt x="3646" y="1792"/>
                  </a:lnTo>
                  <a:lnTo>
                    <a:pt x="36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76"/>
          <p:cNvGrpSpPr/>
          <p:nvPr/>
        </p:nvGrpSpPr>
        <p:grpSpPr>
          <a:xfrm>
            <a:off x="1265917" y="1830982"/>
            <a:ext cx="2691604" cy="2430275"/>
            <a:chOff x="-6580499" y="2297934"/>
            <a:chExt cx="2819319" cy="2545590"/>
          </a:xfrm>
        </p:grpSpPr>
        <p:sp>
          <p:nvSpPr>
            <p:cNvPr id="4784" name="Google Shape;4784;p76"/>
            <p:cNvSpPr/>
            <p:nvPr/>
          </p:nvSpPr>
          <p:spPr>
            <a:xfrm>
              <a:off x="-6435425" y="4714451"/>
              <a:ext cx="2674245" cy="129073"/>
            </a:xfrm>
            <a:custGeom>
              <a:avLst/>
              <a:gdLst/>
              <a:ahLst/>
              <a:cxnLst/>
              <a:rect l="l" t="t" r="r" b="b"/>
              <a:pathLst>
                <a:path w="127939" h="6175" extrusionOk="0">
                  <a:moveTo>
                    <a:pt x="3088" y="1"/>
                  </a:moveTo>
                  <a:cubicBezTo>
                    <a:pt x="1382" y="1"/>
                    <a:pt x="1" y="1383"/>
                    <a:pt x="1" y="3088"/>
                  </a:cubicBezTo>
                  <a:cubicBezTo>
                    <a:pt x="1" y="4792"/>
                    <a:pt x="1382" y="6175"/>
                    <a:pt x="3088" y="6175"/>
                  </a:cubicBezTo>
                  <a:lnTo>
                    <a:pt x="124852" y="6175"/>
                  </a:lnTo>
                  <a:cubicBezTo>
                    <a:pt x="126556" y="6175"/>
                    <a:pt x="127939" y="4792"/>
                    <a:pt x="127939" y="3088"/>
                  </a:cubicBezTo>
                  <a:cubicBezTo>
                    <a:pt x="127939" y="1383"/>
                    <a:pt x="126556" y="1"/>
                    <a:pt x="1248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76"/>
            <p:cNvSpPr/>
            <p:nvPr/>
          </p:nvSpPr>
          <p:spPr>
            <a:xfrm>
              <a:off x="-6195945" y="4711964"/>
              <a:ext cx="945671" cy="81687"/>
            </a:xfrm>
            <a:custGeom>
              <a:avLst/>
              <a:gdLst/>
              <a:ahLst/>
              <a:cxnLst/>
              <a:rect l="l" t="t" r="r" b="b"/>
              <a:pathLst>
                <a:path w="45242" h="3908" extrusionOk="0">
                  <a:moveTo>
                    <a:pt x="19271" y="0"/>
                  </a:moveTo>
                  <a:cubicBezTo>
                    <a:pt x="17989" y="0"/>
                    <a:pt x="16603" y="385"/>
                    <a:pt x="15012" y="1420"/>
                  </a:cubicBezTo>
                  <a:cubicBezTo>
                    <a:pt x="13378" y="2484"/>
                    <a:pt x="11847" y="2843"/>
                    <a:pt x="10426" y="2843"/>
                  </a:cubicBezTo>
                  <a:cubicBezTo>
                    <a:pt x="7450" y="2843"/>
                    <a:pt x="4955" y="1265"/>
                    <a:pt x="3006" y="1265"/>
                  </a:cubicBezTo>
                  <a:cubicBezTo>
                    <a:pt x="1784" y="1265"/>
                    <a:pt x="777" y="1886"/>
                    <a:pt x="0" y="3907"/>
                  </a:cubicBezTo>
                  <a:lnTo>
                    <a:pt x="45242" y="3907"/>
                  </a:lnTo>
                  <a:cubicBezTo>
                    <a:pt x="45242" y="3907"/>
                    <a:pt x="44345" y="1421"/>
                    <a:pt x="39849" y="1421"/>
                  </a:cubicBezTo>
                  <a:cubicBezTo>
                    <a:pt x="38187" y="1421"/>
                    <a:pt x="36033" y="1761"/>
                    <a:pt x="33251" y="2691"/>
                  </a:cubicBezTo>
                  <a:cubicBezTo>
                    <a:pt x="32128" y="3067"/>
                    <a:pt x="31104" y="3221"/>
                    <a:pt x="30153" y="3221"/>
                  </a:cubicBezTo>
                  <a:cubicBezTo>
                    <a:pt x="25802" y="3221"/>
                    <a:pt x="22977" y="0"/>
                    <a:pt x="192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6"/>
            <p:cNvSpPr/>
            <p:nvPr/>
          </p:nvSpPr>
          <p:spPr>
            <a:xfrm>
              <a:off x="-4522344" y="2572237"/>
              <a:ext cx="679164" cy="433518"/>
            </a:xfrm>
            <a:custGeom>
              <a:avLst/>
              <a:gdLst/>
              <a:ahLst/>
              <a:cxnLst/>
              <a:rect l="l" t="t" r="r" b="b"/>
              <a:pathLst>
                <a:path w="32492" h="20740" extrusionOk="0">
                  <a:moveTo>
                    <a:pt x="15971" y="0"/>
                  </a:moveTo>
                  <a:cubicBezTo>
                    <a:pt x="7110" y="0"/>
                    <a:pt x="6125" y="9589"/>
                    <a:pt x="6125" y="9589"/>
                  </a:cubicBezTo>
                  <a:cubicBezTo>
                    <a:pt x="3554" y="9595"/>
                    <a:pt x="1" y="11168"/>
                    <a:pt x="1" y="15872"/>
                  </a:cubicBezTo>
                  <a:cubicBezTo>
                    <a:pt x="1" y="20575"/>
                    <a:pt x="7330" y="20739"/>
                    <a:pt x="7330" y="20739"/>
                  </a:cubicBezTo>
                  <a:lnTo>
                    <a:pt x="24122" y="20739"/>
                  </a:lnTo>
                  <a:cubicBezTo>
                    <a:pt x="29208" y="20739"/>
                    <a:pt x="32492" y="17950"/>
                    <a:pt x="31889" y="14120"/>
                  </a:cubicBezTo>
                  <a:cubicBezTo>
                    <a:pt x="31286" y="10292"/>
                    <a:pt x="25816" y="9799"/>
                    <a:pt x="25816" y="9799"/>
                  </a:cubicBezTo>
                  <a:cubicBezTo>
                    <a:pt x="26418" y="8213"/>
                    <a:pt x="24832" y="0"/>
                    <a:pt x="159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6"/>
            <p:cNvSpPr/>
            <p:nvPr/>
          </p:nvSpPr>
          <p:spPr>
            <a:xfrm>
              <a:off x="-5467283" y="2297934"/>
              <a:ext cx="646201" cy="412469"/>
            </a:xfrm>
            <a:custGeom>
              <a:avLst/>
              <a:gdLst/>
              <a:ahLst/>
              <a:cxnLst/>
              <a:rect l="l" t="t" r="r" b="b"/>
              <a:pathLst>
                <a:path w="30915" h="19733" extrusionOk="0">
                  <a:moveTo>
                    <a:pt x="15197" y="0"/>
                  </a:moveTo>
                  <a:cubicBezTo>
                    <a:pt x="6766" y="0"/>
                    <a:pt x="5829" y="9121"/>
                    <a:pt x="5829" y="9121"/>
                  </a:cubicBezTo>
                  <a:cubicBezTo>
                    <a:pt x="3383" y="9128"/>
                    <a:pt x="1" y="10625"/>
                    <a:pt x="1" y="15100"/>
                  </a:cubicBezTo>
                  <a:cubicBezTo>
                    <a:pt x="1" y="19577"/>
                    <a:pt x="6974" y="19732"/>
                    <a:pt x="6974" y="19732"/>
                  </a:cubicBezTo>
                  <a:lnTo>
                    <a:pt x="22951" y="19732"/>
                  </a:lnTo>
                  <a:cubicBezTo>
                    <a:pt x="27792" y="19732"/>
                    <a:pt x="30914" y="17079"/>
                    <a:pt x="30341" y="13436"/>
                  </a:cubicBezTo>
                  <a:cubicBezTo>
                    <a:pt x="29769" y="9792"/>
                    <a:pt x="24565" y="9323"/>
                    <a:pt x="24565" y="9323"/>
                  </a:cubicBezTo>
                  <a:cubicBezTo>
                    <a:pt x="25137" y="7815"/>
                    <a:pt x="23627" y="0"/>
                    <a:pt x="151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6"/>
            <p:cNvSpPr/>
            <p:nvPr/>
          </p:nvSpPr>
          <p:spPr>
            <a:xfrm>
              <a:off x="-6146510" y="2452445"/>
              <a:ext cx="1112076" cy="1809822"/>
            </a:xfrm>
            <a:custGeom>
              <a:avLst/>
              <a:gdLst/>
              <a:ahLst/>
              <a:cxnLst/>
              <a:rect l="l" t="t" r="r" b="b"/>
              <a:pathLst>
                <a:path w="53203" h="86584" extrusionOk="0">
                  <a:moveTo>
                    <a:pt x="2756" y="1"/>
                  </a:moveTo>
                  <a:cubicBezTo>
                    <a:pt x="2756" y="1"/>
                    <a:pt x="1" y="1122"/>
                    <a:pt x="1" y="4133"/>
                  </a:cubicBezTo>
                  <a:lnTo>
                    <a:pt x="1" y="84967"/>
                  </a:lnTo>
                  <a:cubicBezTo>
                    <a:pt x="1" y="85859"/>
                    <a:pt x="725" y="86584"/>
                    <a:pt x="1619" y="86584"/>
                  </a:cubicBezTo>
                  <a:lnTo>
                    <a:pt x="49406" y="86584"/>
                  </a:lnTo>
                  <a:cubicBezTo>
                    <a:pt x="50314" y="86584"/>
                    <a:pt x="51159" y="86114"/>
                    <a:pt x="51638" y="85340"/>
                  </a:cubicBezTo>
                  <a:lnTo>
                    <a:pt x="53202" y="82803"/>
                  </a:lnTo>
                  <a:lnTo>
                    <a:pt x="49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76"/>
            <p:cNvSpPr/>
            <p:nvPr/>
          </p:nvSpPr>
          <p:spPr>
            <a:xfrm>
              <a:off x="-6094296" y="2452445"/>
              <a:ext cx="1065380" cy="1759614"/>
            </a:xfrm>
            <a:custGeom>
              <a:avLst/>
              <a:gdLst/>
              <a:ahLst/>
              <a:cxnLst/>
              <a:rect l="l" t="t" r="r" b="b"/>
              <a:pathLst>
                <a:path w="50969" h="84182" extrusionOk="0">
                  <a:moveTo>
                    <a:pt x="125" y="1"/>
                  </a:moveTo>
                  <a:cubicBezTo>
                    <a:pt x="56" y="1"/>
                    <a:pt x="1" y="56"/>
                    <a:pt x="1" y="124"/>
                  </a:cubicBezTo>
                  <a:lnTo>
                    <a:pt x="1" y="84059"/>
                  </a:lnTo>
                  <a:cubicBezTo>
                    <a:pt x="1" y="84127"/>
                    <a:pt x="56" y="84182"/>
                    <a:pt x="125" y="84182"/>
                  </a:cubicBezTo>
                  <a:lnTo>
                    <a:pt x="50845" y="84182"/>
                  </a:lnTo>
                  <a:cubicBezTo>
                    <a:pt x="50913" y="84182"/>
                    <a:pt x="50968" y="84127"/>
                    <a:pt x="50968" y="84059"/>
                  </a:cubicBezTo>
                  <a:lnTo>
                    <a:pt x="50968" y="124"/>
                  </a:lnTo>
                  <a:cubicBezTo>
                    <a:pt x="50968" y="56"/>
                    <a:pt x="50913" y="1"/>
                    <a:pt x="5084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6"/>
            <p:cNvSpPr/>
            <p:nvPr/>
          </p:nvSpPr>
          <p:spPr>
            <a:xfrm>
              <a:off x="-6027303" y="2504681"/>
              <a:ext cx="931436" cy="1655164"/>
            </a:xfrm>
            <a:custGeom>
              <a:avLst/>
              <a:gdLst/>
              <a:ahLst/>
              <a:cxnLst/>
              <a:rect l="l" t="t" r="r" b="b"/>
              <a:pathLst>
                <a:path w="44561" h="79185" extrusionOk="0">
                  <a:moveTo>
                    <a:pt x="112" y="0"/>
                  </a:moveTo>
                  <a:cubicBezTo>
                    <a:pt x="50" y="0"/>
                    <a:pt x="0" y="51"/>
                    <a:pt x="0" y="112"/>
                  </a:cubicBezTo>
                  <a:lnTo>
                    <a:pt x="0" y="79072"/>
                  </a:lnTo>
                  <a:cubicBezTo>
                    <a:pt x="0" y="79134"/>
                    <a:pt x="50" y="79185"/>
                    <a:pt x="112" y="79185"/>
                  </a:cubicBezTo>
                  <a:lnTo>
                    <a:pt x="44448" y="79185"/>
                  </a:lnTo>
                  <a:cubicBezTo>
                    <a:pt x="44510" y="79185"/>
                    <a:pt x="44560" y="79134"/>
                    <a:pt x="44560" y="79072"/>
                  </a:cubicBezTo>
                  <a:lnTo>
                    <a:pt x="44560" y="112"/>
                  </a:lnTo>
                  <a:cubicBezTo>
                    <a:pt x="44560" y="51"/>
                    <a:pt x="44510" y="0"/>
                    <a:pt x="444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6"/>
            <p:cNvSpPr/>
            <p:nvPr/>
          </p:nvSpPr>
          <p:spPr>
            <a:xfrm>
              <a:off x="-5699364" y="2504681"/>
              <a:ext cx="275537" cy="40175"/>
            </a:xfrm>
            <a:custGeom>
              <a:avLst/>
              <a:gdLst/>
              <a:ahLst/>
              <a:cxnLst/>
              <a:rect l="l" t="t" r="r" b="b"/>
              <a:pathLst>
                <a:path w="13182" h="1922" extrusionOk="0">
                  <a:moveTo>
                    <a:pt x="0" y="0"/>
                  </a:moveTo>
                  <a:lnTo>
                    <a:pt x="1793" y="1922"/>
                  </a:lnTo>
                  <a:lnTo>
                    <a:pt x="11388" y="1922"/>
                  </a:lnTo>
                  <a:lnTo>
                    <a:pt x="1318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6"/>
            <p:cNvSpPr/>
            <p:nvPr/>
          </p:nvSpPr>
          <p:spPr>
            <a:xfrm>
              <a:off x="-5985603" y="2533296"/>
              <a:ext cx="26149" cy="31646"/>
            </a:xfrm>
            <a:custGeom>
              <a:avLst/>
              <a:gdLst/>
              <a:ahLst/>
              <a:cxnLst/>
              <a:rect l="l" t="t" r="r" b="b"/>
              <a:pathLst>
                <a:path w="1251" h="1514" extrusionOk="0">
                  <a:moveTo>
                    <a:pt x="0" y="1"/>
                  </a:moveTo>
                  <a:lnTo>
                    <a:pt x="495" y="1513"/>
                  </a:lnTo>
                  <a:lnTo>
                    <a:pt x="709" y="1512"/>
                  </a:lnTo>
                  <a:lnTo>
                    <a:pt x="1250" y="1"/>
                  </a:lnTo>
                  <a:lnTo>
                    <a:pt x="1041" y="1"/>
                  </a:lnTo>
                  <a:lnTo>
                    <a:pt x="786" y="748"/>
                  </a:lnTo>
                  <a:cubicBezTo>
                    <a:pt x="719" y="944"/>
                    <a:pt x="656" y="1136"/>
                    <a:pt x="613" y="1310"/>
                  </a:cubicBezTo>
                  <a:lnTo>
                    <a:pt x="609" y="1310"/>
                  </a:lnTo>
                  <a:cubicBezTo>
                    <a:pt x="568" y="1133"/>
                    <a:pt x="512" y="950"/>
                    <a:pt x="447" y="745"/>
                  </a:cubicBezTo>
                  <a:lnTo>
                    <a:pt x="2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6"/>
            <p:cNvSpPr/>
            <p:nvPr/>
          </p:nvSpPr>
          <p:spPr>
            <a:xfrm>
              <a:off x="-5956047" y="2533066"/>
              <a:ext cx="19460" cy="31876"/>
            </a:xfrm>
            <a:custGeom>
              <a:avLst/>
              <a:gdLst/>
              <a:ahLst/>
              <a:cxnLst/>
              <a:rect l="l" t="t" r="r" b="b"/>
              <a:pathLst>
                <a:path w="931" h="1525" extrusionOk="0">
                  <a:moveTo>
                    <a:pt x="347" y="155"/>
                  </a:moveTo>
                  <a:cubicBezTo>
                    <a:pt x="357" y="155"/>
                    <a:pt x="368" y="155"/>
                    <a:pt x="378" y="156"/>
                  </a:cubicBezTo>
                  <a:cubicBezTo>
                    <a:pt x="595" y="156"/>
                    <a:pt x="736" y="252"/>
                    <a:pt x="736" y="451"/>
                  </a:cubicBezTo>
                  <a:cubicBezTo>
                    <a:pt x="736" y="660"/>
                    <a:pt x="592" y="774"/>
                    <a:pt x="356" y="774"/>
                  </a:cubicBezTo>
                  <a:cubicBezTo>
                    <a:pt x="350" y="775"/>
                    <a:pt x="345" y="775"/>
                    <a:pt x="340" y="775"/>
                  </a:cubicBezTo>
                  <a:cubicBezTo>
                    <a:pt x="291" y="775"/>
                    <a:pt x="242" y="769"/>
                    <a:pt x="195" y="759"/>
                  </a:cubicBezTo>
                  <a:lnTo>
                    <a:pt x="195" y="171"/>
                  </a:lnTo>
                  <a:cubicBezTo>
                    <a:pt x="244" y="161"/>
                    <a:pt x="295" y="155"/>
                    <a:pt x="347" y="155"/>
                  </a:cubicBezTo>
                  <a:close/>
                  <a:moveTo>
                    <a:pt x="351" y="0"/>
                  </a:moveTo>
                  <a:cubicBezTo>
                    <a:pt x="233" y="0"/>
                    <a:pt x="117" y="10"/>
                    <a:pt x="0" y="30"/>
                  </a:cubicBezTo>
                  <a:lnTo>
                    <a:pt x="0" y="1524"/>
                  </a:lnTo>
                  <a:lnTo>
                    <a:pt x="195" y="1524"/>
                  </a:lnTo>
                  <a:lnTo>
                    <a:pt x="195" y="918"/>
                  </a:lnTo>
                  <a:cubicBezTo>
                    <a:pt x="239" y="927"/>
                    <a:pt x="286" y="931"/>
                    <a:pt x="332" y="931"/>
                  </a:cubicBezTo>
                  <a:cubicBezTo>
                    <a:pt x="339" y="931"/>
                    <a:pt x="345" y="931"/>
                    <a:pt x="352" y="931"/>
                  </a:cubicBezTo>
                  <a:cubicBezTo>
                    <a:pt x="542" y="931"/>
                    <a:pt x="710" y="875"/>
                    <a:pt x="813" y="766"/>
                  </a:cubicBezTo>
                  <a:cubicBezTo>
                    <a:pt x="890" y="687"/>
                    <a:pt x="931" y="577"/>
                    <a:pt x="931" y="443"/>
                  </a:cubicBezTo>
                  <a:cubicBezTo>
                    <a:pt x="931" y="307"/>
                    <a:pt x="881" y="198"/>
                    <a:pt x="798" y="126"/>
                  </a:cubicBezTo>
                  <a:cubicBezTo>
                    <a:pt x="709" y="46"/>
                    <a:pt x="568" y="1"/>
                    <a:pt x="374" y="1"/>
                  </a:cubicBezTo>
                  <a:cubicBezTo>
                    <a:pt x="366" y="0"/>
                    <a:pt x="359" y="0"/>
                    <a:pt x="3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6"/>
            <p:cNvSpPr/>
            <p:nvPr/>
          </p:nvSpPr>
          <p:spPr>
            <a:xfrm>
              <a:off x="-5931110" y="2533296"/>
              <a:ext cx="23745" cy="31646"/>
            </a:xfrm>
            <a:custGeom>
              <a:avLst/>
              <a:gdLst/>
              <a:ahLst/>
              <a:cxnLst/>
              <a:rect l="l" t="t" r="r" b="b"/>
              <a:pathLst>
                <a:path w="1136" h="1514" extrusionOk="0">
                  <a:moveTo>
                    <a:pt x="0" y="1"/>
                  </a:moveTo>
                  <a:lnTo>
                    <a:pt x="0" y="1513"/>
                  </a:lnTo>
                  <a:lnTo>
                    <a:pt x="184" y="1513"/>
                  </a:lnTo>
                  <a:lnTo>
                    <a:pt x="184" y="866"/>
                  </a:lnTo>
                  <a:cubicBezTo>
                    <a:pt x="184" y="615"/>
                    <a:pt x="180" y="433"/>
                    <a:pt x="168" y="242"/>
                  </a:cubicBezTo>
                  <a:lnTo>
                    <a:pt x="175" y="241"/>
                  </a:lnTo>
                  <a:cubicBezTo>
                    <a:pt x="259" y="415"/>
                    <a:pt x="353" y="583"/>
                    <a:pt x="458" y="745"/>
                  </a:cubicBezTo>
                  <a:lnTo>
                    <a:pt x="938" y="1513"/>
                  </a:lnTo>
                  <a:lnTo>
                    <a:pt x="1136" y="1513"/>
                  </a:lnTo>
                  <a:lnTo>
                    <a:pt x="1136" y="1"/>
                  </a:lnTo>
                  <a:lnTo>
                    <a:pt x="952" y="1"/>
                  </a:lnTo>
                  <a:lnTo>
                    <a:pt x="952" y="633"/>
                  </a:lnTo>
                  <a:cubicBezTo>
                    <a:pt x="952" y="869"/>
                    <a:pt x="956" y="1053"/>
                    <a:pt x="975" y="1255"/>
                  </a:cubicBezTo>
                  <a:lnTo>
                    <a:pt x="969" y="1256"/>
                  </a:lnTo>
                  <a:cubicBezTo>
                    <a:pt x="890" y="1087"/>
                    <a:pt x="800" y="923"/>
                    <a:pt x="698" y="765"/>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6"/>
            <p:cNvSpPr/>
            <p:nvPr/>
          </p:nvSpPr>
          <p:spPr>
            <a:xfrm>
              <a:off x="-5171639" y="2526106"/>
              <a:ext cx="44690" cy="44648"/>
            </a:xfrm>
            <a:custGeom>
              <a:avLst/>
              <a:gdLst/>
              <a:ahLst/>
              <a:cxnLst/>
              <a:rect l="l" t="t" r="r" b="b"/>
              <a:pathLst>
                <a:path w="2138" h="2136" extrusionOk="0">
                  <a:moveTo>
                    <a:pt x="1068" y="0"/>
                  </a:moveTo>
                  <a:cubicBezTo>
                    <a:pt x="480" y="0"/>
                    <a:pt x="1" y="479"/>
                    <a:pt x="1" y="1068"/>
                  </a:cubicBezTo>
                  <a:cubicBezTo>
                    <a:pt x="1" y="1658"/>
                    <a:pt x="480" y="2135"/>
                    <a:pt x="1068" y="2135"/>
                  </a:cubicBezTo>
                  <a:cubicBezTo>
                    <a:pt x="1659" y="2135"/>
                    <a:pt x="2137" y="1658"/>
                    <a:pt x="2137" y="1068"/>
                  </a:cubicBezTo>
                  <a:cubicBezTo>
                    <a:pt x="2137" y="479"/>
                    <a:pt x="1659" y="0"/>
                    <a:pt x="10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6"/>
            <p:cNvSpPr/>
            <p:nvPr/>
          </p:nvSpPr>
          <p:spPr>
            <a:xfrm>
              <a:off x="-6158550" y="2703024"/>
              <a:ext cx="41073" cy="344536"/>
            </a:xfrm>
            <a:custGeom>
              <a:avLst/>
              <a:gdLst/>
              <a:ahLst/>
              <a:cxnLst/>
              <a:rect l="l" t="t" r="r" b="b"/>
              <a:pathLst>
                <a:path w="1965" h="16483" extrusionOk="0">
                  <a:moveTo>
                    <a:pt x="1568" y="0"/>
                  </a:moveTo>
                  <a:cubicBezTo>
                    <a:pt x="1513" y="0"/>
                    <a:pt x="1456" y="12"/>
                    <a:pt x="1402" y="37"/>
                  </a:cubicBezTo>
                  <a:lnTo>
                    <a:pt x="1" y="676"/>
                  </a:lnTo>
                  <a:lnTo>
                    <a:pt x="1" y="15838"/>
                  </a:lnTo>
                  <a:lnTo>
                    <a:pt x="1406" y="16449"/>
                  </a:lnTo>
                  <a:cubicBezTo>
                    <a:pt x="1458" y="16472"/>
                    <a:pt x="1512" y="16483"/>
                    <a:pt x="1565" y="16483"/>
                  </a:cubicBezTo>
                  <a:cubicBezTo>
                    <a:pt x="1776" y="16483"/>
                    <a:pt x="1965" y="16313"/>
                    <a:pt x="1965" y="16082"/>
                  </a:cubicBezTo>
                  <a:lnTo>
                    <a:pt x="1965" y="399"/>
                  </a:lnTo>
                  <a:cubicBezTo>
                    <a:pt x="1965" y="170"/>
                    <a:pt x="1777" y="0"/>
                    <a:pt x="15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6"/>
            <p:cNvSpPr/>
            <p:nvPr/>
          </p:nvSpPr>
          <p:spPr>
            <a:xfrm>
              <a:off x="-6158571" y="3158678"/>
              <a:ext cx="36642" cy="143684"/>
            </a:xfrm>
            <a:custGeom>
              <a:avLst/>
              <a:gdLst/>
              <a:ahLst/>
              <a:cxnLst/>
              <a:rect l="l" t="t" r="r" b="b"/>
              <a:pathLst>
                <a:path w="1753" h="6874" extrusionOk="0">
                  <a:moveTo>
                    <a:pt x="1353" y="0"/>
                  </a:moveTo>
                  <a:cubicBezTo>
                    <a:pt x="1320" y="0"/>
                    <a:pt x="1287" y="4"/>
                    <a:pt x="1254" y="12"/>
                  </a:cubicBezTo>
                  <a:lnTo>
                    <a:pt x="0" y="317"/>
                  </a:lnTo>
                  <a:lnTo>
                    <a:pt x="0" y="6382"/>
                  </a:lnTo>
                  <a:lnTo>
                    <a:pt x="1095" y="6837"/>
                  </a:lnTo>
                  <a:cubicBezTo>
                    <a:pt x="1155" y="6862"/>
                    <a:pt x="1216" y="6873"/>
                    <a:pt x="1276" y="6873"/>
                  </a:cubicBezTo>
                  <a:cubicBezTo>
                    <a:pt x="1528" y="6873"/>
                    <a:pt x="1753" y="6671"/>
                    <a:pt x="1753" y="6398"/>
                  </a:cubicBezTo>
                  <a:lnTo>
                    <a:pt x="1753" y="403"/>
                  </a:lnTo>
                  <a:cubicBezTo>
                    <a:pt x="1753" y="175"/>
                    <a:pt x="1568" y="0"/>
                    <a:pt x="13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6"/>
            <p:cNvSpPr/>
            <p:nvPr/>
          </p:nvSpPr>
          <p:spPr>
            <a:xfrm>
              <a:off x="-6158550" y="2856867"/>
              <a:ext cx="41073" cy="7609"/>
            </a:xfrm>
            <a:custGeom>
              <a:avLst/>
              <a:gdLst/>
              <a:ahLst/>
              <a:cxnLst/>
              <a:rect l="l" t="t" r="r" b="b"/>
              <a:pathLst>
                <a:path w="1965" h="364" extrusionOk="0">
                  <a:moveTo>
                    <a:pt x="1" y="1"/>
                  </a:moveTo>
                  <a:lnTo>
                    <a:pt x="1" y="364"/>
                  </a:lnTo>
                  <a:lnTo>
                    <a:pt x="1965" y="364"/>
                  </a:lnTo>
                  <a:lnTo>
                    <a:pt x="19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6"/>
            <p:cNvSpPr/>
            <p:nvPr/>
          </p:nvSpPr>
          <p:spPr>
            <a:xfrm>
              <a:off x="-6097243" y="2592785"/>
              <a:ext cx="5936" cy="1245935"/>
            </a:xfrm>
            <a:custGeom>
              <a:avLst/>
              <a:gdLst/>
              <a:ahLst/>
              <a:cxnLst/>
              <a:rect l="l" t="t" r="r" b="b"/>
              <a:pathLst>
                <a:path w="284" h="59607" extrusionOk="0">
                  <a:moveTo>
                    <a:pt x="142" y="0"/>
                  </a:moveTo>
                  <a:cubicBezTo>
                    <a:pt x="64" y="0"/>
                    <a:pt x="1" y="64"/>
                    <a:pt x="1" y="142"/>
                  </a:cubicBezTo>
                  <a:lnTo>
                    <a:pt x="1" y="59466"/>
                  </a:lnTo>
                  <a:cubicBezTo>
                    <a:pt x="1" y="59543"/>
                    <a:pt x="64" y="59607"/>
                    <a:pt x="142" y="59607"/>
                  </a:cubicBezTo>
                  <a:cubicBezTo>
                    <a:pt x="221" y="59607"/>
                    <a:pt x="283" y="59543"/>
                    <a:pt x="283" y="59466"/>
                  </a:cubicBezTo>
                  <a:lnTo>
                    <a:pt x="283" y="142"/>
                  </a:lnTo>
                  <a:cubicBezTo>
                    <a:pt x="283" y="64"/>
                    <a:pt x="22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6"/>
            <p:cNvSpPr/>
            <p:nvPr/>
          </p:nvSpPr>
          <p:spPr>
            <a:xfrm>
              <a:off x="-6097243" y="3916728"/>
              <a:ext cx="5936" cy="181789"/>
            </a:xfrm>
            <a:custGeom>
              <a:avLst/>
              <a:gdLst/>
              <a:ahLst/>
              <a:cxnLst/>
              <a:rect l="l" t="t" r="r" b="b"/>
              <a:pathLst>
                <a:path w="284" h="8697" extrusionOk="0">
                  <a:moveTo>
                    <a:pt x="142" y="0"/>
                  </a:moveTo>
                  <a:cubicBezTo>
                    <a:pt x="64" y="0"/>
                    <a:pt x="1" y="64"/>
                    <a:pt x="1" y="141"/>
                  </a:cubicBezTo>
                  <a:lnTo>
                    <a:pt x="1" y="8555"/>
                  </a:lnTo>
                  <a:cubicBezTo>
                    <a:pt x="1" y="8633"/>
                    <a:pt x="64" y="8696"/>
                    <a:pt x="142" y="8696"/>
                  </a:cubicBezTo>
                  <a:cubicBezTo>
                    <a:pt x="221" y="8696"/>
                    <a:pt x="283" y="8633"/>
                    <a:pt x="283" y="8555"/>
                  </a:cubicBezTo>
                  <a:lnTo>
                    <a:pt x="283" y="141"/>
                  </a:lnTo>
                  <a:cubicBezTo>
                    <a:pt x="283" y="64"/>
                    <a:pt x="221" y="0"/>
                    <a:pt x="1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6"/>
            <p:cNvSpPr/>
            <p:nvPr/>
          </p:nvSpPr>
          <p:spPr>
            <a:xfrm>
              <a:off x="-5916332" y="3170676"/>
              <a:ext cx="718105" cy="845882"/>
            </a:xfrm>
            <a:custGeom>
              <a:avLst/>
              <a:gdLst/>
              <a:ahLst/>
              <a:cxnLst/>
              <a:rect l="l" t="t" r="r" b="b"/>
              <a:pathLst>
                <a:path w="34355" h="40468" extrusionOk="0">
                  <a:moveTo>
                    <a:pt x="17178" y="0"/>
                  </a:moveTo>
                  <a:cubicBezTo>
                    <a:pt x="17178" y="0"/>
                    <a:pt x="10828" y="0"/>
                    <a:pt x="1587" y="4415"/>
                  </a:cubicBezTo>
                  <a:cubicBezTo>
                    <a:pt x="598" y="4888"/>
                    <a:pt x="1" y="5920"/>
                    <a:pt x="100" y="7012"/>
                  </a:cubicBezTo>
                  <a:cubicBezTo>
                    <a:pt x="525" y="11701"/>
                    <a:pt x="1759" y="24357"/>
                    <a:pt x="3110" y="29137"/>
                  </a:cubicBezTo>
                  <a:cubicBezTo>
                    <a:pt x="3376" y="30078"/>
                    <a:pt x="3935" y="30909"/>
                    <a:pt x="4706" y="31511"/>
                  </a:cubicBezTo>
                  <a:lnTo>
                    <a:pt x="15402" y="39857"/>
                  </a:lnTo>
                  <a:cubicBezTo>
                    <a:pt x="15923" y="40264"/>
                    <a:pt x="16550" y="40468"/>
                    <a:pt x="17177" y="40468"/>
                  </a:cubicBezTo>
                  <a:cubicBezTo>
                    <a:pt x="17804" y="40468"/>
                    <a:pt x="18431" y="40264"/>
                    <a:pt x="18953" y="39857"/>
                  </a:cubicBezTo>
                  <a:lnTo>
                    <a:pt x="29649" y="31511"/>
                  </a:lnTo>
                  <a:cubicBezTo>
                    <a:pt x="30420" y="30909"/>
                    <a:pt x="30979" y="30078"/>
                    <a:pt x="31245" y="29137"/>
                  </a:cubicBezTo>
                  <a:cubicBezTo>
                    <a:pt x="32595" y="24357"/>
                    <a:pt x="33830" y="11701"/>
                    <a:pt x="34255" y="7012"/>
                  </a:cubicBezTo>
                  <a:cubicBezTo>
                    <a:pt x="34354" y="5920"/>
                    <a:pt x="33757" y="4888"/>
                    <a:pt x="32768" y="4415"/>
                  </a:cubicBezTo>
                  <a:cubicBezTo>
                    <a:pt x="23527" y="0"/>
                    <a:pt x="17178" y="0"/>
                    <a:pt x="171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6"/>
            <p:cNvSpPr/>
            <p:nvPr/>
          </p:nvSpPr>
          <p:spPr>
            <a:xfrm>
              <a:off x="-5890643" y="3200901"/>
              <a:ext cx="666748" cy="785432"/>
            </a:xfrm>
            <a:custGeom>
              <a:avLst/>
              <a:gdLst/>
              <a:ahLst/>
              <a:cxnLst/>
              <a:rect l="l" t="t" r="r" b="b"/>
              <a:pathLst>
                <a:path w="31898" h="37576" extrusionOk="0">
                  <a:moveTo>
                    <a:pt x="15949" y="0"/>
                  </a:moveTo>
                  <a:cubicBezTo>
                    <a:pt x="15949" y="0"/>
                    <a:pt x="10053" y="0"/>
                    <a:pt x="1472" y="4098"/>
                  </a:cubicBezTo>
                  <a:cubicBezTo>
                    <a:pt x="554" y="4538"/>
                    <a:pt x="0" y="5498"/>
                    <a:pt x="92" y="6510"/>
                  </a:cubicBezTo>
                  <a:cubicBezTo>
                    <a:pt x="486" y="10864"/>
                    <a:pt x="1633" y="22616"/>
                    <a:pt x="2887" y="27056"/>
                  </a:cubicBezTo>
                  <a:cubicBezTo>
                    <a:pt x="3134" y="27928"/>
                    <a:pt x="3652" y="28701"/>
                    <a:pt x="4370" y="29259"/>
                  </a:cubicBezTo>
                  <a:lnTo>
                    <a:pt x="14300" y="37008"/>
                  </a:lnTo>
                  <a:cubicBezTo>
                    <a:pt x="14785" y="37386"/>
                    <a:pt x="15367" y="37575"/>
                    <a:pt x="15949" y="37575"/>
                  </a:cubicBezTo>
                  <a:cubicBezTo>
                    <a:pt x="16531" y="37575"/>
                    <a:pt x="17113" y="37386"/>
                    <a:pt x="17599" y="37008"/>
                  </a:cubicBezTo>
                  <a:lnTo>
                    <a:pt x="27529" y="29259"/>
                  </a:lnTo>
                  <a:cubicBezTo>
                    <a:pt x="28245" y="28701"/>
                    <a:pt x="28764" y="27928"/>
                    <a:pt x="29012" y="27056"/>
                  </a:cubicBezTo>
                  <a:cubicBezTo>
                    <a:pt x="30266" y="22616"/>
                    <a:pt x="31412" y="10864"/>
                    <a:pt x="31806" y="6510"/>
                  </a:cubicBezTo>
                  <a:cubicBezTo>
                    <a:pt x="31898" y="5496"/>
                    <a:pt x="31343" y="4538"/>
                    <a:pt x="30425" y="4098"/>
                  </a:cubicBezTo>
                  <a:cubicBezTo>
                    <a:pt x="21845" y="0"/>
                    <a:pt x="15949" y="0"/>
                    <a:pt x="15949" y="0"/>
                  </a:cubicBezTo>
                  <a:close/>
                </a:path>
              </a:pathLst>
            </a:custGeom>
            <a:solidFill>
              <a:srgbClr val="0B2140">
                <a:alpha val="2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6"/>
            <p:cNvSpPr/>
            <p:nvPr/>
          </p:nvSpPr>
          <p:spPr>
            <a:xfrm>
              <a:off x="-5890643" y="3200901"/>
              <a:ext cx="333395" cy="785411"/>
            </a:xfrm>
            <a:custGeom>
              <a:avLst/>
              <a:gdLst/>
              <a:ahLst/>
              <a:cxnLst/>
              <a:rect l="l" t="t" r="r" b="b"/>
              <a:pathLst>
                <a:path w="15950" h="37575" extrusionOk="0">
                  <a:moveTo>
                    <a:pt x="15949" y="0"/>
                  </a:moveTo>
                  <a:cubicBezTo>
                    <a:pt x="15949" y="0"/>
                    <a:pt x="10052" y="0"/>
                    <a:pt x="1472" y="4100"/>
                  </a:cubicBezTo>
                  <a:cubicBezTo>
                    <a:pt x="554" y="4538"/>
                    <a:pt x="0" y="5498"/>
                    <a:pt x="92" y="6510"/>
                  </a:cubicBezTo>
                  <a:cubicBezTo>
                    <a:pt x="486" y="10864"/>
                    <a:pt x="1633" y="22616"/>
                    <a:pt x="2887" y="27056"/>
                  </a:cubicBezTo>
                  <a:cubicBezTo>
                    <a:pt x="3134" y="27928"/>
                    <a:pt x="3652" y="28701"/>
                    <a:pt x="4370" y="29259"/>
                  </a:cubicBezTo>
                  <a:lnTo>
                    <a:pt x="14300" y="37008"/>
                  </a:lnTo>
                  <a:cubicBezTo>
                    <a:pt x="14771" y="37376"/>
                    <a:pt x="15352" y="37575"/>
                    <a:pt x="15949" y="37575"/>
                  </a:cubicBezTo>
                  <a:lnTo>
                    <a:pt x="159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6"/>
            <p:cNvSpPr/>
            <p:nvPr/>
          </p:nvSpPr>
          <p:spPr>
            <a:xfrm>
              <a:off x="-5668428" y="3326901"/>
              <a:ext cx="226311" cy="180117"/>
            </a:xfrm>
            <a:custGeom>
              <a:avLst/>
              <a:gdLst/>
              <a:ahLst/>
              <a:cxnLst/>
              <a:rect l="l" t="t" r="r" b="b"/>
              <a:pathLst>
                <a:path w="10827" h="8617" extrusionOk="0">
                  <a:moveTo>
                    <a:pt x="9050" y="1"/>
                  </a:moveTo>
                  <a:cubicBezTo>
                    <a:pt x="9049" y="1"/>
                    <a:pt x="9049" y="1"/>
                    <a:pt x="9048" y="1"/>
                  </a:cubicBezTo>
                  <a:lnTo>
                    <a:pt x="1779" y="1"/>
                  </a:lnTo>
                  <a:cubicBezTo>
                    <a:pt x="796" y="1"/>
                    <a:pt x="0" y="797"/>
                    <a:pt x="0" y="1780"/>
                  </a:cubicBezTo>
                  <a:lnTo>
                    <a:pt x="0" y="5702"/>
                  </a:lnTo>
                  <a:lnTo>
                    <a:pt x="1442" y="5702"/>
                  </a:lnTo>
                  <a:lnTo>
                    <a:pt x="1442" y="2605"/>
                  </a:lnTo>
                  <a:cubicBezTo>
                    <a:pt x="1442" y="2016"/>
                    <a:pt x="1919" y="1537"/>
                    <a:pt x="2509" y="1537"/>
                  </a:cubicBezTo>
                  <a:lnTo>
                    <a:pt x="8155" y="1537"/>
                  </a:lnTo>
                  <a:cubicBezTo>
                    <a:pt x="8745" y="1537"/>
                    <a:pt x="9223" y="2016"/>
                    <a:pt x="9223" y="2605"/>
                  </a:cubicBezTo>
                  <a:lnTo>
                    <a:pt x="9223" y="8616"/>
                  </a:lnTo>
                  <a:lnTo>
                    <a:pt x="10827" y="8616"/>
                  </a:lnTo>
                  <a:lnTo>
                    <a:pt x="10827" y="1780"/>
                  </a:lnTo>
                  <a:cubicBezTo>
                    <a:pt x="10827" y="798"/>
                    <a:pt x="10032" y="1"/>
                    <a:pt x="90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6"/>
            <p:cNvSpPr/>
            <p:nvPr/>
          </p:nvSpPr>
          <p:spPr>
            <a:xfrm>
              <a:off x="-5692550" y="3499640"/>
              <a:ext cx="270541" cy="287932"/>
            </a:xfrm>
            <a:custGeom>
              <a:avLst/>
              <a:gdLst/>
              <a:ahLst/>
              <a:cxnLst/>
              <a:rect l="l" t="t" r="r" b="b"/>
              <a:pathLst>
                <a:path w="12943" h="13775" extrusionOk="0">
                  <a:moveTo>
                    <a:pt x="1315" y="1"/>
                  </a:moveTo>
                  <a:cubicBezTo>
                    <a:pt x="589" y="1"/>
                    <a:pt x="0" y="588"/>
                    <a:pt x="0" y="1314"/>
                  </a:cubicBezTo>
                  <a:lnTo>
                    <a:pt x="0" y="8666"/>
                  </a:lnTo>
                  <a:cubicBezTo>
                    <a:pt x="0" y="8666"/>
                    <a:pt x="1219" y="13775"/>
                    <a:pt x="6472" y="13775"/>
                  </a:cubicBezTo>
                  <a:cubicBezTo>
                    <a:pt x="11724" y="13775"/>
                    <a:pt x="12943" y="8666"/>
                    <a:pt x="12943" y="8666"/>
                  </a:cubicBezTo>
                  <a:lnTo>
                    <a:pt x="12943" y="1314"/>
                  </a:lnTo>
                  <a:cubicBezTo>
                    <a:pt x="12943" y="588"/>
                    <a:pt x="12354" y="1"/>
                    <a:pt x="116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6"/>
            <p:cNvSpPr/>
            <p:nvPr/>
          </p:nvSpPr>
          <p:spPr>
            <a:xfrm>
              <a:off x="-5692529" y="3500915"/>
              <a:ext cx="258815" cy="286657"/>
            </a:xfrm>
            <a:custGeom>
              <a:avLst/>
              <a:gdLst/>
              <a:ahLst/>
              <a:cxnLst/>
              <a:rect l="l" t="t" r="r" b="b"/>
              <a:pathLst>
                <a:path w="12382" h="13714" extrusionOk="0">
                  <a:moveTo>
                    <a:pt x="940" y="0"/>
                  </a:moveTo>
                  <a:cubicBezTo>
                    <a:pt x="383" y="164"/>
                    <a:pt x="1" y="674"/>
                    <a:pt x="1" y="1253"/>
                  </a:cubicBezTo>
                  <a:lnTo>
                    <a:pt x="1" y="8605"/>
                  </a:lnTo>
                  <a:cubicBezTo>
                    <a:pt x="1" y="8605"/>
                    <a:pt x="1218" y="13714"/>
                    <a:pt x="6471" y="13714"/>
                  </a:cubicBezTo>
                  <a:cubicBezTo>
                    <a:pt x="9898" y="13714"/>
                    <a:pt x="11607" y="11538"/>
                    <a:pt x="12381" y="10027"/>
                  </a:cubicBezTo>
                  <a:lnTo>
                    <a:pt x="12381" y="10027"/>
                  </a:lnTo>
                  <a:cubicBezTo>
                    <a:pt x="11400" y="11199"/>
                    <a:pt x="9836" y="12287"/>
                    <a:pt x="7410" y="12287"/>
                  </a:cubicBezTo>
                  <a:cubicBezTo>
                    <a:pt x="2157" y="12287"/>
                    <a:pt x="940" y="7178"/>
                    <a:pt x="940" y="7178"/>
                  </a:cubicBezTo>
                  <a:lnTo>
                    <a:pt x="9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6"/>
            <p:cNvSpPr/>
            <p:nvPr/>
          </p:nvSpPr>
          <p:spPr>
            <a:xfrm>
              <a:off x="-5598802" y="3561239"/>
              <a:ext cx="83046" cy="105140"/>
            </a:xfrm>
            <a:custGeom>
              <a:avLst/>
              <a:gdLst/>
              <a:ahLst/>
              <a:cxnLst/>
              <a:rect l="l" t="t" r="r" b="b"/>
              <a:pathLst>
                <a:path w="3973" h="5030" extrusionOk="0">
                  <a:moveTo>
                    <a:pt x="1987" y="1"/>
                  </a:moveTo>
                  <a:cubicBezTo>
                    <a:pt x="1987" y="1"/>
                    <a:pt x="0" y="1"/>
                    <a:pt x="0" y="1683"/>
                  </a:cubicBezTo>
                  <a:cubicBezTo>
                    <a:pt x="0" y="3093"/>
                    <a:pt x="911" y="3123"/>
                    <a:pt x="988" y="3123"/>
                  </a:cubicBezTo>
                  <a:cubicBezTo>
                    <a:pt x="991" y="3123"/>
                    <a:pt x="993" y="3123"/>
                    <a:pt x="993" y="3123"/>
                  </a:cubicBezTo>
                  <a:lnTo>
                    <a:pt x="993" y="5029"/>
                  </a:lnTo>
                  <a:lnTo>
                    <a:pt x="2980" y="5029"/>
                  </a:lnTo>
                  <a:lnTo>
                    <a:pt x="2980" y="3123"/>
                  </a:lnTo>
                  <a:cubicBezTo>
                    <a:pt x="2980" y="3123"/>
                    <a:pt x="2982" y="3123"/>
                    <a:pt x="2985" y="3123"/>
                  </a:cubicBezTo>
                  <a:cubicBezTo>
                    <a:pt x="3062" y="3123"/>
                    <a:pt x="3973" y="3093"/>
                    <a:pt x="3973" y="1683"/>
                  </a:cubicBezTo>
                  <a:cubicBezTo>
                    <a:pt x="3973" y="1"/>
                    <a:pt x="1987" y="1"/>
                    <a:pt x="19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6"/>
            <p:cNvSpPr/>
            <p:nvPr/>
          </p:nvSpPr>
          <p:spPr>
            <a:xfrm>
              <a:off x="-5727917" y="2732894"/>
              <a:ext cx="345288" cy="345288"/>
            </a:xfrm>
            <a:custGeom>
              <a:avLst/>
              <a:gdLst/>
              <a:ahLst/>
              <a:cxnLst/>
              <a:rect l="l" t="t" r="r" b="b"/>
              <a:pathLst>
                <a:path w="16519" h="16519" extrusionOk="0">
                  <a:moveTo>
                    <a:pt x="8260" y="1"/>
                  </a:moveTo>
                  <a:cubicBezTo>
                    <a:pt x="6070" y="1"/>
                    <a:pt x="3969" y="871"/>
                    <a:pt x="2420" y="2420"/>
                  </a:cubicBezTo>
                  <a:cubicBezTo>
                    <a:pt x="870" y="3969"/>
                    <a:pt x="1" y="6069"/>
                    <a:pt x="1" y="8259"/>
                  </a:cubicBezTo>
                  <a:cubicBezTo>
                    <a:pt x="1" y="10451"/>
                    <a:pt x="870" y="12550"/>
                    <a:pt x="2420" y="14100"/>
                  </a:cubicBezTo>
                  <a:cubicBezTo>
                    <a:pt x="3969" y="15649"/>
                    <a:pt x="6070" y="16519"/>
                    <a:pt x="8260" y="16519"/>
                  </a:cubicBezTo>
                  <a:cubicBezTo>
                    <a:pt x="10450" y="16519"/>
                    <a:pt x="12552" y="15649"/>
                    <a:pt x="14099" y="14100"/>
                  </a:cubicBezTo>
                  <a:cubicBezTo>
                    <a:pt x="15649" y="12550"/>
                    <a:pt x="16518" y="10451"/>
                    <a:pt x="16518" y="8259"/>
                  </a:cubicBezTo>
                  <a:cubicBezTo>
                    <a:pt x="16518" y="6069"/>
                    <a:pt x="15649" y="3969"/>
                    <a:pt x="14099" y="2420"/>
                  </a:cubicBezTo>
                  <a:cubicBezTo>
                    <a:pt x="12552" y="871"/>
                    <a:pt x="10450" y="1"/>
                    <a:pt x="8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6"/>
            <p:cNvSpPr/>
            <p:nvPr/>
          </p:nvSpPr>
          <p:spPr>
            <a:xfrm>
              <a:off x="-5692299" y="2896122"/>
              <a:ext cx="270060" cy="212976"/>
            </a:xfrm>
            <a:custGeom>
              <a:avLst/>
              <a:gdLst/>
              <a:ahLst/>
              <a:cxnLst/>
              <a:rect l="l" t="t" r="r" b="b"/>
              <a:pathLst>
                <a:path w="12920" h="10189" extrusionOk="0">
                  <a:moveTo>
                    <a:pt x="6459" y="1"/>
                  </a:moveTo>
                  <a:cubicBezTo>
                    <a:pt x="5101" y="1"/>
                    <a:pt x="3742" y="513"/>
                    <a:pt x="2667" y="1537"/>
                  </a:cubicBezTo>
                  <a:cubicBezTo>
                    <a:pt x="1" y="4079"/>
                    <a:pt x="288" y="8395"/>
                    <a:pt x="288" y="8395"/>
                  </a:cubicBezTo>
                  <a:cubicBezTo>
                    <a:pt x="2039" y="9889"/>
                    <a:pt x="6460" y="10188"/>
                    <a:pt x="6460" y="10188"/>
                  </a:cubicBezTo>
                  <a:cubicBezTo>
                    <a:pt x="6460" y="10188"/>
                    <a:pt x="10880" y="9889"/>
                    <a:pt x="12631" y="8395"/>
                  </a:cubicBezTo>
                  <a:cubicBezTo>
                    <a:pt x="12631" y="8395"/>
                    <a:pt x="12919" y="4079"/>
                    <a:pt x="10252" y="1537"/>
                  </a:cubicBezTo>
                  <a:cubicBezTo>
                    <a:pt x="9176" y="513"/>
                    <a:pt x="7818" y="1"/>
                    <a:pt x="64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6"/>
            <p:cNvSpPr/>
            <p:nvPr/>
          </p:nvSpPr>
          <p:spPr>
            <a:xfrm>
              <a:off x="-5644997" y="2689480"/>
              <a:ext cx="175435" cy="175435"/>
            </a:xfrm>
            <a:custGeom>
              <a:avLst/>
              <a:gdLst/>
              <a:ahLst/>
              <a:cxnLst/>
              <a:rect l="l" t="t" r="r" b="b"/>
              <a:pathLst>
                <a:path w="8393" h="8393" extrusionOk="0">
                  <a:moveTo>
                    <a:pt x="4197" y="0"/>
                  </a:moveTo>
                  <a:cubicBezTo>
                    <a:pt x="1878" y="0"/>
                    <a:pt x="0" y="1879"/>
                    <a:pt x="0" y="4196"/>
                  </a:cubicBezTo>
                  <a:cubicBezTo>
                    <a:pt x="0" y="6513"/>
                    <a:pt x="1878" y="8393"/>
                    <a:pt x="4197" y="8393"/>
                  </a:cubicBezTo>
                  <a:cubicBezTo>
                    <a:pt x="6514" y="8393"/>
                    <a:pt x="8393" y="6513"/>
                    <a:pt x="8393" y="4196"/>
                  </a:cubicBezTo>
                  <a:cubicBezTo>
                    <a:pt x="8393" y="1879"/>
                    <a:pt x="6514" y="0"/>
                    <a:pt x="41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6"/>
            <p:cNvSpPr/>
            <p:nvPr/>
          </p:nvSpPr>
          <p:spPr>
            <a:xfrm>
              <a:off x="-5317601" y="2740335"/>
              <a:ext cx="399509" cy="311614"/>
            </a:xfrm>
            <a:custGeom>
              <a:avLst/>
              <a:gdLst/>
              <a:ahLst/>
              <a:cxnLst/>
              <a:rect l="l" t="t" r="r" b="b"/>
              <a:pathLst>
                <a:path w="19113" h="14908" extrusionOk="0">
                  <a:moveTo>
                    <a:pt x="1283" y="1"/>
                  </a:moveTo>
                  <a:cubicBezTo>
                    <a:pt x="576" y="1"/>
                    <a:pt x="1" y="574"/>
                    <a:pt x="1" y="1283"/>
                  </a:cubicBezTo>
                  <a:lnTo>
                    <a:pt x="1" y="13518"/>
                  </a:lnTo>
                  <a:cubicBezTo>
                    <a:pt x="1" y="14284"/>
                    <a:pt x="622" y="14906"/>
                    <a:pt x="1389" y="14907"/>
                  </a:cubicBezTo>
                  <a:lnTo>
                    <a:pt x="17319" y="14907"/>
                  </a:lnTo>
                  <a:cubicBezTo>
                    <a:pt x="18311" y="14907"/>
                    <a:pt x="19113" y="14104"/>
                    <a:pt x="19113" y="13112"/>
                  </a:cubicBezTo>
                  <a:lnTo>
                    <a:pt x="19113" y="3664"/>
                  </a:lnTo>
                  <a:cubicBezTo>
                    <a:pt x="19113" y="2867"/>
                    <a:pt x="18468" y="2222"/>
                    <a:pt x="17672" y="2222"/>
                  </a:cubicBezTo>
                  <a:lnTo>
                    <a:pt x="12216" y="2222"/>
                  </a:lnTo>
                  <a:cubicBezTo>
                    <a:pt x="12216" y="770"/>
                    <a:pt x="10722" y="1"/>
                    <a:pt x="10722" y="1"/>
                  </a:cubicBezTo>
                  <a:close/>
                </a:path>
              </a:pathLst>
            </a:custGeom>
            <a:solidFill>
              <a:srgbClr val="4C9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6"/>
            <p:cNvSpPr/>
            <p:nvPr/>
          </p:nvSpPr>
          <p:spPr>
            <a:xfrm>
              <a:off x="-5317601" y="2740335"/>
              <a:ext cx="399509" cy="311614"/>
            </a:xfrm>
            <a:custGeom>
              <a:avLst/>
              <a:gdLst/>
              <a:ahLst/>
              <a:cxnLst/>
              <a:rect l="l" t="t" r="r" b="b"/>
              <a:pathLst>
                <a:path w="19113" h="14908" extrusionOk="0">
                  <a:moveTo>
                    <a:pt x="1283" y="1"/>
                  </a:moveTo>
                  <a:cubicBezTo>
                    <a:pt x="576" y="1"/>
                    <a:pt x="1" y="574"/>
                    <a:pt x="1" y="1283"/>
                  </a:cubicBezTo>
                  <a:lnTo>
                    <a:pt x="1" y="13518"/>
                  </a:lnTo>
                  <a:cubicBezTo>
                    <a:pt x="1" y="14284"/>
                    <a:pt x="622" y="14906"/>
                    <a:pt x="1389" y="14907"/>
                  </a:cubicBezTo>
                  <a:lnTo>
                    <a:pt x="17319" y="14907"/>
                  </a:lnTo>
                  <a:cubicBezTo>
                    <a:pt x="18311" y="14907"/>
                    <a:pt x="19113" y="14104"/>
                    <a:pt x="19113" y="13112"/>
                  </a:cubicBezTo>
                  <a:lnTo>
                    <a:pt x="19113" y="3664"/>
                  </a:lnTo>
                  <a:cubicBezTo>
                    <a:pt x="19113" y="2867"/>
                    <a:pt x="18468" y="2222"/>
                    <a:pt x="17672" y="2222"/>
                  </a:cubicBezTo>
                  <a:lnTo>
                    <a:pt x="12216" y="2222"/>
                  </a:lnTo>
                  <a:cubicBezTo>
                    <a:pt x="12216" y="770"/>
                    <a:pt x="10722" y="1"/>
                    <a:pt x="10722" y="1"/>
                  </a:cubicBezTo>
                  <a:close/>
                </a:path>
              </a:pathLst>
            </a:custGeom>
            <a:solidFill>
              <a:srgbClr val="0B2140">
                <a:alpha val="6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6"/>
            <p:cNvSpPr/>
            <p:nvPr/>
          </p:nvSpPr>
          <p:spPr>
            <a:xfrm>
              <a:off x="-5249312" y="2595063"/>
              <a:ext cx="316506" cy="229217"/>
            </a:xfrm>
            <a:custGeom>
              <a:avLst/>
              <a:gdLst/>
              <a:ahLst/>
              <a:cxnLst/>
              <a:rect l="l" t="t" r="r" b="b"/>
              <a:pathLst>
                <a:path w="15142" h="10966" extrusionOk="0">
                  <a:moveTo>
                    <a:pt x="1565" y="0"/>
                  </a:moveTo>
                  <a:cubicBezTo>
                    <a:pt x="701" y="0"/>
                    <a:pt x="0" y="700"/>
                    <a:pt x="2" y="1565"/>
                  </a:cubicBezTo>
                  <a:lnTo>
                    <a:pt x="2" y="9834"/>
                  </a:lnTo>
                  <a:lnTo>
                    <a:pt x="2" y="10965"/>
                  </a:lnTo>
                  <a:lnTo>
                    <a:pt x="15141" y="10965"/>
                  </a:lnTo>
                  <a:lnTo>
                    <a:pt x="15141" y="3107"/>
                  </a:lnTo>
                  <a:lnTo>
                    <a:pt x="119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6"/>
            <p:cNvSpPr/>
            <p:nvPr/>
          </p:nvSpPr>
          <p:spPr>
            <a:xfrm>
              <a:off x="-5000928" y="2594081"/>
              <a:ext cx="68518" cy="74497"/>
            </a:xfrm>
            <a:custGeom>
              <a:avLst/>
              <a:gdLst/>
              <a:ahLst/>
              <a:cxnLst/>
              <a:rect l="l" t="t" r="r" b="b"/>
              <a:pathLst>
                <a:path w="3278" h="3564" extrusionOk="0">
                  <a:moveTo>
                    <a:pt x="69" y="0"/>
                  </a:moveTo>
                  <a:cubicBezTo>
                    <a:pt x="34" y="0"/>
                    <a:pt x="0" y="29"/>
                    <a:pt x="3" y="71"/>
                  </a:cubicBezTo>
                  <a:lnTo>
                    <a:pt x="3" y="2973"/>
                  </a:lnTo>
                  <a:cubicBezTo>
                    <a:pt x="3" y="3303"/>
                    <a:pt x="257" y="3563"/>
                    <a:pt x="561" y="3563"/>
                  </a:cubicBezTo>
                  <a:cubicBezTo>
                    <a:pt x="583" y="3563"/>
                    <a:pt x="606" y="3562"/>
                    <a:pt x="629" y="3559"/>
                  </a:cubicBezTo>
                  <a:lnTo>
                    <a:pt x="3206" y="3233"/>
                  </a:lnTo>
                  <a:cubicBezTo>
                    <a:pt x="3258" y="3224"/>
                    <a:pt x="3278" y="3161"/>
                    <a:pt x="3241" y="3124"/>
                  </a:cubicBezTo>
                  <a:lnTo>
                    <a:pt x="116" y="20"/>
                  </a:lnTo>
                  <a:cubicBezTo>
                    <a:pt x="102" y="6"/>
                    <a:pt x="86" y="0"/>
                    <a:pt x="69" y="0"/>
                  </a:cubicBezTo>
                  <a:close/>
                </a:path>
              </a:pathLst>
            </a:custGeom>
            <a:solidFill>
              <a:srgbClr val="0B2140">
                <a:alpha val="101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6"/>
            <p:cNvSpPr/>
            <p:nvPr/>
          </p:nvSpPr>
          <p:spPr>
            <a:xfrm>
              <a:off x="-5158679" y="2637453"/>
              <a:ext cx="127254" cy="88857"/>
            </a:xfrm>
            <a:custGeom>
              <a:avLst/>
              <a:gdLst/>
              <a:ahLst/>
              <a:cxnLst/>
              <a:rect l="l" t="t" r="r" b="b"/>
              <a:pathLst>
                <a:path w="6088" h="4251" extrusionOk="0">
                  <a:moveTo>
                    <a:pt x="5044" y="1"/>
                  </a:moveTo>
                  <a:cubicBezTo>
                    <a:pt x="4998" y="1"/>
                    <a:pt x="4953" y="20"/>
                    <a:pt x="4921" y="58"/>
                  </a:cubicBezTo>
                  <a:lnTo>
                    <a:pt x="2550" y="2841"/>
                  </a:lnTo>
                  <a:cubicBezTo>
                    <a:pt x="2518" y="2878"/>
                    <a:pt x="2473" y="2897"/>
                    <a:pt x="2427" y="2897"/>
                  </a:cubicBezTo>
                  <a:cubicBezTo>
                    <a:pt x="2387" y="2897"/>
                    <a:pt x="2348" y="2883"/>
                    <a:pt x="2317" y="2854"/>
                  </a:cubicBezTo>
                  <a:lnTo>
                    <a:pt x="1023" y="1629"/>
                  </a:lnTo>
                  <a:cubicBezTo>
                    <a:pt x="993" y="1600"/>
                    <a:pt x="953" y="1585"/>
                    <a:pt x="913" y="1585"/>
                  </a:cubicBezTo>
                  <a:cubicBezTo>
                    <a:pt x="884" y="1585"/>
                    <a:pt x="855" y="1592"/>
                    <a:pt x="830" y="1608"/>
                  </a:cubicBezTo>
                  <a:lnTo>
                    <a:pt x="105" y="2050"/>
                  </a:lnTo>
                  <a:cubicBezTo>
                    <a:pt x="11" y="2108"/>
                    <a:pt x="1" y="2242"/>
                    <a:pt x="88" y="2313"/>
                  </a:cubicBezTo>
                  <a:lnTo>
                    <a:pt x="2451" y="4215"/>
                  </a:lnTo>
                  <a:cubicBezTo>
                    <a:pt x="2480" y="4239"/>
                    <a:pt x="2516" y="4250"/>
                    <a:pt x="2552" y="4250"/>
                  </a:cubicBezTo>
                  <a:cubicBezTo>
                    <a:pt x="2593" y="4250"/>
                    <a:pt x="2634" y="4235"/>
                    <a:pt x="2666" y="4204"/>
                  </a:cubicBezTo>
                  <a:lnTo>
                    <a:pt x="6017" y="912"/>
                  </a:lnTo>
                  <a:cubicBezTo>
                    <a:pt x="6087" y="843"/>
                    <a:pt x="6079" y="727"/>
                    <a:pt x="5998" y="669"/>
                  </a:cubicBezTo>
                  <a:lnTo>
                    <a:pt x="5140" y="32"/>
                  </a:lnTo>
                  <a:cubicBezTo>
                    <a:pt x="5111" y="11"/>
                    <a:pt x="5077" y="1"/>
                    <a:pt x="50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6"/>
            <p:cNvSpPr/>
            <p:nvPr/>
          </p:nvSpPr>
          <p:spPr>
            <a:xfrm>
              <a:off x="-5289905" y="2758228"/>
              <a:ext cx="399509" cy="311573"/>
            </a:xfrm>
            <a:custGeom>
              <a:avLst/>
              <a:gdLst/>
              <a:ahLst/>
              <a:cxnLst/>
              <a:rect l="l" t="t" r="r" b="b"/>
              <a:pathLst>
                <a:path w="19113" h="14906" extrusionOk="0">
                  <a:moveTo>
                    <a:pt x="1283" y="0"/>
                  </a:moveTo>
                  <a:cubicBezTo>
                    <a:pt x="575" y="0"/>
                    <a:pt x="0" y="574"/>
                    <a:pt x="2" y="1281"/>
                  </a:cubicBezTo>
                  <a:lnTo>
                    <a:pt x="2" y="13517"/>
                  </a:lnTo>
                  <a:cubicBezTo>
                    <a:pt x="0" y="14284"/>
                    <a:pt x="622" y="14904"/>
                    <a:pt x="1387" y="14906"/>
                  </a:cubicBezTo>
                  <a:lnTo>
                    <a:pt x="17319" y="14906"/>
                  </a:lnTo>
                  <a:cubicBezTo>
                    <a:pt x="18309" y="14906"/>
                    <a:pt x="19112" y="14102"/>
                    <a:pt x="19112" y="13112"/>
                  </a:cubicBezTo>
                  <a:lnTo>
                    <a:pt x="19112" y="3662"/>
                  </a:lnTo>
                  <a:cubicBezTo>
                    <a:pt x="19112" y="2866"/>
                    <a:pt x="18467" y="2220"/>
                    <a:pt x="17671" y="2220"/>
                  </a:cubicBezTo>
                  <a:lnTo>
                    <a:pt x="12216" y="2220"/>
                  </a:lnTo>
                  <a:cubicBezTo>
                    <a:pt x="12216" y="769"/>
                    <a:pt x="10721" y="0"/>
                    <a:pt x="107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6"/>
            <p:cNvSpPr/>
            <p:nvPr/>
          </p:nvSpPr>
          <p:spPr>
            <a:xfrm>
              <a:off x="-5253305" y="2851056"/>
              <a:ext cx="320519" cy="26797"/>
            </a:xfrm>
            <a:custGeom>
              <a:avLst/>
              <a:gdLst/>
              <a:ahLst/>
              <a:cxnLst/>
              <a:rect l="l" t="t" r="r" b="b"/>
              <a:pathLst>
                <a:path w="15334" h="1282" extrusionOk="0">
                  <a:moveTo>
                    <a:pt x="0" y="1"/>
                  </a:moveTo>
                  <a:lnTo>
                    <a:pt x="0" y="1281"/>
                  </a:lnTo>
                  <a:lnTo>
                    <a:pt x="15334" y="1281"/>
                  </a:lnTo>
                  <a:lnTo>
                    <a:pt x="1533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6"/>
            <p:cNvSpPr/>
            <p:nvPr/>
          </p:nvSpPr>
          <p:spPr>
            <a:xfrm>
              <a:off x="-5100633" y="2851056"/>
              <a:ext cx="167847" cy="26797"/>
            </a:xfrm>
            <a:custGeom>
              <a:avLst/>
              <a:gdLst/>
              <a:ahLst/>
              <a:cxnLst/>
              <a:rect l="l" t="t" r="r" b="b"/>
              <a:pathLst>
                <a:path w="8030" h="1282" extrusionOk="0">
                  <a:moveTo>
                    <a:pt x="0" y="1"/>
                  </a:moveTo>
                  <a:lnTo>
                    <a:pt x="0" y="1281"/>
                  </a:lnTo>
                  <a:lnTo>
                    <a:pt x="8030" y="1281"/>
                  </a:lnTo>
                  <a:lnTo>
                    <a:pt x="80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6"/>
            <p:cNvSpPr/>
            <p:nvPr/>
          </p:nvSpPr>
          <p:spPr>
            <a:xfrm>
              <a:off x="-5026993" y="2851056"/>
              <a:ext cx="94208" cy="26797"/>
            </a:xfrm>
            <a:custGeom>
              <a:avLst/>
              <a:gdLst/>
              <a:ahLst/>
              <a:cxnLst/>
              <a:rect l="l" t="t" r="r" b="b"/>
              <a:pathLst>
                <a:path w="4507" h="1282" extrusionOk="0">
                  <a:moveTo>
                    <a:pt x="0" y="1"/>
                  </a:moveTo>
                  <a:lnTo>
                    <a:pt x="0" y="1281"/>
                  </a:lnTo>
                  <a:lnTo>
                    <a:pt x="4507" y="1281"/>
                  </a:lnTo>
                  <a:lnTo>
                    <a:pt x="45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6"/>
            <p:cNvSpPr/>
            <p:nvPr/>
          </p:nvSpPr>
          <p:spPr>
            <a:xfrm>
              <a:off x="-5492659" y="2725432"/>
              <a:ext cx="34134" cy="34134"/>
            </a:xfrm>
            <a:custGeom>
              <a:avLst/>
              <a:gdLst/>
              <a:ahLst/>
              <a:cxnLst/>
              <a:rect l="l" t="t" r="r" b="b"/>
              <a:pathLst>
                <a:path w="1633" h="1633" extrusionOk="0">
                  <a:moveTo>
                    <a:pt x="817" y="0"/>
                  </a:moveTo>
                  <a:cubicBezTo>
                    <a:pt x="366" y="0"/>
                    <a:pt x="0" y="366"/>
                    <a:pt x="0" y="817"/>
                  </a:cubicBezTo>
                  <a:cubicBezTo>
                    <a:pt x="0" y="1267"/>
                    <a:pt x="366" y="1633"/>
                    <a:pt x="817" y="1633"/>
                  </a:cubicBezTo>
                  <a:cubicBezTo>
                    <a:pt x="1267" y="1633"/>
                    <a:pt x="1633" y="1267"/>
                    <a:pt x="1633" y="817"/>
                  </a:cubicBezTo>
                  <a:cubicBezTo>
                    <a:pt x="1633" y="366"/>
                    <a:pt x="1267"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6"/>
            <p:cNvSpPr/>
            <p:nvPr/>
          </p:nvSpPr>
          <p:spPr>
            <a:xfrm>
              <a:off x="-5479135" y="2624786"/>
              <a:ext cx="207039" cy="121276"/>
            </a:xfrm>
            <a:custGeom>
              <a:avLst/>
              <a:gdLst/>
              <a:ahLst/>
              <a:cxnLst/>
              <a:rect l="l" t="t" r="r" b="b"/>
              <a:pathLst>
                <a:path w="9905" h="5802" extrusionOk="0">
                  <a:moveTo>
                    <a:pt x="1489" y="0"/>
                  </a:moveTo>
                  <a:cubicBezTo>
                    <a:pt x="667" y="1"/>
                    <a:pt x="2" y="667"/>
                    <a:pt x="0" y="1488"/>
                  </a:cubicBezTo>
                  <a:lnTo>
                    <a:pt x="0" y="5632"/>
                  </a:lnTo>
                  <a:cubicBezTo>
                    <a:pt x="0" y="5725"/>
                    <a:pt x="76" y="5801"/>
                    <a:pt x="170" y="5801"/>
                  </a:cubicBezTo>
                  <a:cubicBezTo>
                    <a:pt x="263" y="5801"/>
                    <a:pt x="339" y="5725"/>
                    <a:pt x="339" y="5632"/>
                  </a:cubicBezTo>
                  <a:lnTo>
                    <a:pt x="339" y="1488"/>
                  </a:lnTo>
                  <a:cubicBezTo>
                    <a:pt x="339" y="853"/>
                    <a:pt x="853" y="339"/>
                    <a:pt x="1489" y="339"/>
                  </a:cubicBezTo>
                  <a:lnTo>
                    <a:pt x="9737" y="339"/>
                  </a:lnTo>
                  <a:cubicBezTo>
                    <a:pt x="9830" y="339"/>
                    <a:pt x="9905" y="263"/>
                    <a:pt x="9905" y="170"/>
                  </a:cubicBezTo>
                  <a:cubicBezTo>
                    <a:pt x="9905" y="76"/>
                    <a:pt x="9830" y="0"/>
                    <a:pt x="97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6"/>
            <p:cNvSpPr/>
            <p:nvPr/>
          </p:nvSpPr>
          <p:spPr>
            <a:xfrm>
              <a:off x="-5451523" y="2888450"/>
              <a:ext cx="35534" cy="34176"/>
            </a:xfrm>
            <a:custGeom>
              <a:avLst/>
              <a:gdLst/>
              <a:ahLst/>
              <a:cxnLst/>
              <a:rect l="l" t="t" r="r" b="b"/>
              <a:pathLst>
                <a:path w="1700" h="1635" extrusionOk="0">
                  <a:moveTo>
                    <a:pt x="882" y="1"/>
                  </a:moveTo>
                  <a:cubicBezTo>
                    <a:pt x="552" y="1"/>
                    <a:pt x="254" y="200"/>
                    <a:pt x="128" y="505"/>
                  </a:cubicBezTo>
                  <a:cubicBezTo>
                    <a:pt x="1" y="810"/>
                    <a:pt x="72" y="1162"/>
                    <a:pt x="305" y="1395"/>
                  </a:cubicBezTo>
                  <a:cubicBezTo>
                    <a:pt x="461" y="1551"/>
                    <a:pt x="670" y="1635"/>
                    <a:pt x="883" y="1635"/>
                  </a:cubicBezTo>
                  <a:cubicBezTo>
                    <a:pt x="988" y="1635"/>
                    <a:pt x="1094" y="1615"/>
                    <a:pt x="1196" y="1572"/>
                  </a:cubicBezTo>
                  <a:cubicBezTo>
                    <a:pt x="1501" y="1445"/>
                    <a:pt x="1700" y="1147"/>
                    <a:pt x="1700" y="818"/>
                  </a:cubicBezTo>
                  <a:cubicBezTo>
                    <a:pt x="1700" y="366"/>
                    <a:pt x="1334" y="1"/>
                    <a:pt x="8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6"/>
            <p:cNvSpPr/>
            <p:nvPr/>
          </p:nvSpPr>
          <p:spPr>
            <a:xfrm>
              <a:off x="-5436599" y="2681892"/>
              <a:ext cx="157375" cy="227189"/>
            </a:xfrm>
            <a:custGeom>
              <a:avLst/>
              <a:gdLst/>
              <a:ahLst/>
              <a:cxnLst/>
              <a:rect l="l" t="t" r="r" b="b"/>
              <a:pathLst>
                <a:path w="7529" h="10869" extrusionOk="0">
                  <a:moveTo>
                    <a:pt x="1651" y="1"/>
                  </a:moveTo>
                  <a:cubicBezTo>
                    <a:pt x="740" y="2"/>
                    <a:pt x="1" y="741"/>
                    <a:pt x="0" y="1651"/>
                  </a:cubicBezTo>
                  <a:lnTo>
                    <a:pt x="0" y="10699"/>
                  </a:lnTo>
                  <a:cubicBezTo>
                    <a:pt x="0" y="10792"/>
                    <a:pt x="75" y="10868"/>
                    <a:pt x="168" y="10868"/>
                  </a:cubicBezTo>
                  <a:cubicBezTo>
                    <a:pt x="261" y="10868"/>
                    <a:pt x="338" y="10794"/>
                    <a:pt x="338" y="10700"/>
                  </a:cubicBezTo>
                  <a:lnTo>
                    <a:pt x="338" y="1653"/>
                  </a:lnTo>
                  <a:cubicBezTo>
                    <a:pt x="339" y="927"/>
                    <a:pt x="926" y="339"/>
                    <a:pt x="1651" y="338"/>
                  </a:cubicBezTo>
                  <a:lnTo>
                    <a:pt x="7360" y="338"/>
                  </a:lnTo>
                  <a:cubicBezTo>
                    <a:pt x="7453" y="338"/>
                    <a:pt x="7528" y="263"/>
                    <a:pt x="7528" y="170"/>
                  </a:cubicBezTo>
                  <a:cubicBezTo>
                    <a:pt x="7528" y="77"/>
                    <a:pt x="7453" y="1"/>
                    <a:pt x="73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6"/>
            <p:cNvSpPr/>
            <p:nvPr/>
          </p:nvSpPr>
          <p:spPr>
            <a:xfrm>
              <a:off x="-5409049" y="3186457"/>
              <a:ext cx="38440" cy="36956"/>
            </a:xfrm>
            <a:custGeom>
              <a:avLst/>
              <a:gdLst/>
              <a:ahLst/>
              <a:cxnLst/>
              <a:rect l="l" t="t" r="r" b="b"/>
              <a:pathLst>
                <a:path w="1839" h="1768" extrusionOk="0">
                  <a:moveTo>
                    <a:pt x="954" y="1"/>
                  </a:moveTo>
                  <a:cubicBezTo>
                    <a:pt x="597" y="1"/>
                    <a:pt x="275" y="215"/>
                    <a:pt x="138" y="546"/>
                  </a:cubicBezTo>
                  <a:cubicBezTo>
                    <a:pt x="1" y="876"/>
                    <a:pt x="76" y="1256"/>
                    <a:pt x="329" y="1509"/>
                  </a:cubicBezTo>
                  <a:cubicBezTo>
                    <a:pt x="497" y="1678"/>
                    <a:pt x="724" y="1767"/>
                    <a:pt x="953" y="1767"/>
                  </a:cubicBezTo>
                  <a:cubicBezTo>
                    <a:pt x="1067" y="1767"/>
                    <a:pt x="1182" y="1745"/>
                    <a:pt x="1292" y="1700"/>
                  </a:cubicBezTo>
                  <a:cubicBezTo>
                    <a:pt x="1622" y="1564"/>
                    <a:pt x="1838" y="1241"/>
                    <a:pt x="1838" y="883"/>
                  </a:cubicBezTo>
                  <a:cubicBezTo>
                    <a:pt x="1838" y="396"/>
                    <a:pt x="1441" y="1"/>
                    <a:pt x="9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6"/>
            <p:cNvSpPr/>
            <p:nvPr/>
          </p:nvSpPr>
          <p:spPr>
            <a:xfrm>
              <a:off x="-5392662" y="3091246"/>
              <a:ext cx="164315" cy="117221"/>
            </a:xfrm>
            <a:custGeom>
              <a:avLst/>
              <a:gdLst/>
              <a:ahLst/>
              <a:cxnLst/>
              <a:rect l="l" t="t" r="r" b="b"/>
              <a:pathLst>
                <a:path w="7861" h="5608" extrusionOk="0">
                  <a:moveTo>
                    <a:pt x="7693" y="0"/>
                  </a:moveTo>
                  <a:cubicBezTo>
                    <a:pt x="7600" y="0"/>
                    <a:pt x="7523" y="75"/>
                    <a:pt x="7523" y="170"/>
                  </a:cubicBezTo>
                  <a:lnTo>
                    <a:pt x="7523" y="3957"/>
                  </a:lnTo>
                  <a:cubicBezTo>
                    <a:pt x="7522" y="4681"/>
                    <a:pt x="6936" y="5269"/>
                    <a:pt x="6211" y="5270"/>
                  </a:cubicBezTo>
                  <a:lnTo>
                    <a:pt x="170" y="5270"/>
                  </a:lnTo>
                  <a:cubicBezTo>
                    <a:pt x="77" y="5270"/>
                    <a:pt x="1" y="5345"/>
                    <a:pt x="1" y="5438"/>
                  </a:cubicBezTo>
                  <a:cubicBezTo>
                    <a:pt x="1" y="5532"/>
                    <a:pt x="77" y="5608"/>
                    <a:pt x="170" y="5608"/>
                  </a:cubicBezTo>
                  <a:lnTo>
                    <a:pt x="6211" y="5608"/>
                  </a:lnTo>
                  <a:cubicBezTo>
                    <a:pt x="7122" y="5606"/>
                    <a:pt x="7861" y="4868"/>
                    <a:pt x="7861" y="3957"/>
                  </a:cubicBezTo>
                  <a:lnTo>
                    <a:pt x="7861" y="170"/>
                  </a:lnTo>
                  <a:cubicBezTo>
                    <a:pt x="7861" y="75"/>
                    <a:pt x="7786" y="0"/>
                    <a:pt x="76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6"/>
            <p:cNvSpPr/>
            <p:nvPr/>
          </p:nvSpPr>
          <p:spPr>
            <a:xfrm>
              <a:off x="-5357922" y="3430013"/>
              <a:ext cx="45275" cy="43540"/>
            </a:xfrm>
            <a:custGeom>
              <a:avLst/>
              <a:gdLst/>
              <a:ahLst/>
              <a:cxnLst/>
              <a:rect l="l" t="t" r="r" b="b"/>
              <a:pathLst>
                <a:path w="2166" h="2083" extrusionOk="0">
                  <a:moveTo>
                    <a:pt x="1123" y="0"/>
                  </a:moveTo>
                  <a:cubicBezTo>
                    <a:pt x="703" y="0"/>
                    <a:pt x="323" y="253"/>
                    <a:pt x="162" y="643"/>
                  </a:cubicBezTo>
                  <a:cubicBezTo>
                    <a:pt x="1" y="1031"/>
                    <a:pt x="90" y="1480"/>
                    <a:pt x="388" y="1777"/>
                  </a:cubicBezTo>
                  <a:cubicBezTo>
                    <a:pt x="587" y="1976"/>
                    <a:pt x="853" y="2083"/>
                    <a:pt x="1125" y="2083"/>
                  </a:cubicBezTo>
                  <a:cubicBezTo>
                    <a:pt x="1259" y="2083"/>
                    <a:pt x="1394" y="2057"/>
                    <a:pt x="1523" y="2003"/>
                  </a:cubicBezTo>
                  <a:cubicBezTo>
                    <a:pt x="1911" y="1842"/>
                    <a:pt x="2166" y="1462"/>
                    <a:pt x="2166" y="1041"/>
                  </a:cubicBezTo>
                  <a:cubicBezTo>
                    <a:pt x="2166" y="466"/>
                    <a:pt x="1700" y="0"/>
                    <a:pt x="1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6"/>
            <p:cNvSpPr/>
            <p:nvPr/>
          </p:nvSpPr>
          <p:spPr>
            <a:xfrm>
              <a:off x="-5337960" y="3091246"/>
              <a:ext cx="190798" cy="364080"/>
            </a:xfrm>
            <a:custGeom>
              <a:avLst/>
              <a:gdLst/>
              <a:ahLst/>
              <a:cxnLst/>
              <a:rect l="l" t="t" r="r" b="b"/>
              <a:pathLst>
                <a:path w="9128" h="17418" extrusionOk="0">
                  <a:moveTo>
                    <a:pt x="8959" y="0"/>
                  </a:moveTo>
                  <a:cubicBezTo>
                    <a:pt x="8866" y="0"/>
                    <a:pt x="8790" y="75"/>
                    <a:pt x="8790" y="170"/>
                  </a:cubicBezTo>
                  <a:lnTo>
                    <a:pt x="8790" y="15651"/>
                  </a:lnTo>
                  <a:cubicBezTo>
                    <a:pt x="8790" y="16439"/>
                    <a:pt x="8150" y="17079"/>
                    <a:pt x="7362" y="17079"/>
                  </a:cubicBezTo>
                  <a:lnTo>
                    <a:pt x="170" y="17079"/>
                  </a:lnTo>
                  <a:cubicBezTo>
                    <a:pt x="77" y="17079"/>
                    <a:pt x="0" y="17155"/>
                    <a:pt x="0" y="17248"/>
                  </a:cubicBezTo>
                  <a:cubicBezTo>
                    <a:pt x="0" y="17341"/>
                    <a:pt x="77" y="17418"/>
                    <a:pt x="170" y="17418"/>
                  </a:cubicBezTo>
                  <a:lnTo>
                    <a:pt x="7362" y="17418"/>
                  </a:lnTo>
                  <a:cubicBezTo>
                    <a:pt x="8336" y="17416"/>
                    <a:pt x="9127" y="16625"/>
                    <a:pt x="9127" y="15650"/>
                  </a:cubicBezTo>
                  <a:lnTo>
                    <a:pt x="9127" y="170"/>
                  </a:lnTo>
                  <a:cubicBezTo>
                    <a:pt x="9127" y="75"/>
                    <a:pt x="9052" y="0"/>
                    <a:pt x="8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6"/>
            <p:cNvSpPr/>
            <p:nvPr/>
          </p:nvSpPr>
          <p:spPr>
            <a:xfrm>
              <a:off x="-5476397" y="3536679"/>
              <a:ext cx="236867" cy="104659"/>
            </a:xfrm>
            <a:custGeom>
              <a:avLst/>
              <a:gdLst/>
              <a:ahLst/>
              <a:cxnLst/>
              <a:rect l="l" t="t" r="r" b="b"/>
              <a:pathLst>
                <a:path w="11332" h="5007" extrusionOk="0">
                  <a:moveTo>
                    <a:pt x="8431" y="1704"/>
                  </a:moveTo>
                  <a:cubicBezTo>
                    <a:pt x="8539" y="1704"/>
                    <a:pt x="8649" y="1724"/>
                    <a:pt x="8753" y="1767"/>
                  </a:cubicBezTo>
                  <a:cubicBezTo>
                    <a:pt x="9066" y="1897"/>
                    <a:pt x="9273" y="2204"/>
                    <a:pt x="9273" y="2544"/>
                  </a:cubicBezTo>
                  <a:cubicBezTo>
                    <a:pt x="9273" y="3009"/>
                    <a:pt x="8896" y="3386"/>
                    <a:pt x="8431" y="3386"/>
                  </a:cubicBezTo>
                  <a:cubicBezTo>
                    <a:pt x="8091" y="3386"/>
                    <a:pt x="7784" y="3180"/>
                    <a:pt x="7654" y="2866"/>
                  </a:cubicBezTo>
                  <a:cubicBezTo>
                    <a:pt x="7524" y="2551"/>
                    <a:pt x="7596" y="2190"/>
                    <a:pt x="7836" y="1950"/>
                  </a:cubicBezTo>
                  <a:cubicBezTo>
                    <a:pt x="7997" y="1789"/>
                    <a:pt x="8212" y="1704"/>
                    <a:pt x="8431" y="1704"/>
                  </a:cubicBezTo>
                  <a:close/>
                  <a:moveTo>
                    <a:pt x="8431" y="1"/>
                  </a:moveTo>
                  <a:cubicBezTo>
                    <a:pt x="7173" y="1"/>
                    <a:pt x="6556" y="509"/>
                    <a:pt x="6263" y="916"/>
                  </a:cubicBezTo>
                  <a:cubicBezTo>
                    <a:pt x="6051" y="1210"/>
                    <a:pt x="5722" y="1395"/>
                    <a:pt x="5360" y="1395"/>
                  </a:cubicBezTo>
                  <a:cubicBezTo>
                    <a:pt x="5352" y="1395"/>
                    <a:pt x="5344" y="1395"/>
                    <a:pt x="5336" y="1395"/>
                  </a:cubicBezTo>
                  <a:lnTo>
                    <a:pt x="711" y="1287"/>
                  </a:lnTo>
                  <a:cubicBezTo>
                    <a:pt x="711" y="1287"/>
                    <a:pt x="87" y="1640"/>
                    <a:pt x="39" y="1704"/>
                  </a:cubicBezTo>
                  <a:cubicBezTo>
                    <a:pt x="0" y="1755"/>
                    <a:pt x="472" y="2746"/>
                    <a:pt x="664" y="3143"/>
                  </a:cubicBezTo>
                  <a:cubicBezTo>
                    <a:pt x="712" y="3243"/>
                    <a:pt x="812" y="3307"/>
                    <a:pt x="923" y="3311"/>
                  </a:cubicBezTo>
                  <a:lnTo>
                    <a:pt x="1736" y="3338"/>
                  </a:lnTo>
                  <a:lnTo>
                    <a:pt x="1736" y="2969"/>
                  </a:lnTo>
                  <a:lnTo>
                    <a:pt x="2394" y="2985"/>
                  </a:lnTo>
                  <a:cubicBezTo>
                    <a:pt x="2501" y="2988"/>
                    <a:pt x="2599" y="3051"/>
                    <a:pt x="2645" y="3149"/>
                  </a:cubicBezTo>
                  <a:lnTo>
                    <a:pt x="2953" y="3801"/>
                  </a:lnTo>
                  <a:lnTo>
                    <a:pt x="3963" y="3801"/>
                  </a:lnTo>
                  <a:lnTo>
                    <a:pt x="3963" y="3290"/>
                  </a:lnTo>
                  <a:cubicBezTo>
                    <a:pt x="3963" y="3147"/>
                    <a:pt x="4079" y="3031"/>
                    <a:pt x="4221" y="3031"/>
                  </a:cubicBezTo>
                  <a:cubicBezTo>
                    <a:pt x="4223" y="3031"/>
                    <a:pt x="4226" y="3031"/>
                    <a:pt x="4228" y="3031"/>
                  </a:cubicBezTo>
                  <a:lnTo>
                    <a:pt x="5207" y="3055"/>
                  </a:lnTo>
                  <a:lnTo>
                    <a:pt x="5597" y="3948"/>
                  </a:lnTo>
                  <a:lnTo>
                    <a:pt x="6591" y="3948"/>
                  </a:lnTo>
                  <a:cubicBezTo>
                    <a:pt x="6591" y="3948"/>
                    <a:pt x="7058" y="4700"/>
                    <a:pt x="8178" y="4924"/>
                  </a:cubicBezTo>
                  <a:cubicBezTo>
                    <a:pt x="8456" y="4979"/>
                    <a:pt x="8758" y="5006"/>
                    <a:pt x="9060" y="5006"/>
                  </a:cubicBezTo>
                  <a:cubicBezTo>
                    <a:pt x="9975" y="5006"/>
                    <a:pt x="10883" y="4757"/>
                    <a:pt x="11076" y="4299"/>
                  </a:cubicBezTo>
                  <a:cubicBezTo>
                    <a:pt x="11332" y="3691"/>
                    <a:pt x="10823" y="1560"/>
                    <a:pt x="10823" y="1560"/>
                  </a:cubicBezTo>
                  <a:cubicBezTo>
                    <a:pt x="10823" y="1560"/>
                    <a:pt x="10524" y="1"/>
                    <a:pt x="84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6"/>
            <p:cNvSpPr/>
            <p:nvPr/>
          </p:nvSpPr>
          <p:spPr>
            <a:xfrm>
              <a:off x="-4933726" y="4655297"/>
              <a:ext cx="302459" cy="144185"/>
            </a:xfrm>
            <a:custGeom>
              <a:avLst/>
              <a:gdLst/>
              <a:ahLst/>
              <a:cxnLst/>
              <a:rect l="l" t="t" r="r" b="b"/>
              <a:pathLst>
                <a:path w="14470" h="6898" extrusionOk="0">
                  <a:moveTo>
                    <a:pt x="7690" y="1"/>
                  </a:moveTo>
                  <a:lnTo>
                    <a:pt x="7690" y="2349"/>
                  </a:lnTo>
                  <a:cubicBezTo>
                    <a:pt x="7690" y="2349"/>
                    <a:pt x="855" y="5254"/>
                    <a:pt x="429" y="5553"/>
                  </a:cubicBezTo>
                  <a:cubicBezTo>
                    <a:pt x="1" y="5851"/>
                    <a:pt x="237" y="6727"/>
                    <a:pt x="1112" y="6898"/>
                  </a:cubicBezTo>
                  <a:lnTo>
                    <a:pt x="14470" y="6663"/>
                  </a:lnTo>
                  <a:lnTo>
                    <a:pt x="14470" y="289"/>
                  </a:lnTo>
                  <a:lnTo>
                    <a:pt x="769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6"/>
            <p:cNvSpPr/>
            <p:nvPr/>
          </p:nvSpPr>
          <p:spPr>
            <a:xfrm>
              <a:off x="-4933726" y="4700823"/>
              <a:ext cx="302459" cy="98660"/>
            </a:xfrm>
            <a:custGeom>
              <a:avLst/>
              <a:gdLst/>
              <a:ahLst/>
              <a:cxnLst/>
              <a:rect l="l" t="t" r="r" b="b"/>
              <a:pathLst>
                <a:path w="14470" h="4720" extrusionOk="0">
                  <a:moveTo>
                    <a:pt x="14470" y="0"/>
                  </a:moveTo>
                  <a:cubicBezTo>
                    <a:pt x="14470" y="0"/>
                    <a:pt x="13093" y="801"/>
                    <a:pt x="10785" y="801"/>
                  </a:cubicBezTo>
                  <a:cubicBezTo>
                    <a:pt x="8479" y="801"/>
                    <a:pt x="7690" y="171"/>
                    <a:pt x="7690" y="171"/>
                  </a:cubicBezTo>
                  <a:cubicBezTo>
                    <a:pt x="7690" y="171"/>
                    <a:pt x="855" y="3076"/>
                    <a:pt x="429" y="3375"/>
                  </a:cubicBezTo>
                  <a:cubicBezTo>
                    <a:pt x="1" y="3673"/>
                    <a:pt x="237" y="4549"/>
                    <a:pt x="1112" y="4720"/>
                  </a:cubicBezTo>
                  <a:lnTo>
                    <a:pt x="14470" y="4485"/>
                  </a:lnTo>
                  <a:lnTo>
                    <a:pt x="144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6"/>
            <p:cNvSpPr/>
            <p:nvPr/>
          </p:nvSpPr>
          <p:spPr>
            <a:xfrm>
              <a:off x="-4928354" y="4772853"/>
              <a:ext cx="297087" cy="26630"/>
            </a:xfrm>
            <a:custGeom>
              <a:avLst/>
              <a:gdLst/>
              <a:ahLst/>
              <a:cxnLst/>
              <a:rect l="l" t="t" r="r" b="b"/>
              <a:pathLst>
                <a:path w="14213" h="1274" extrusionOk="0">
                  <a:moveTo>
                    <a:pt x="14213" y="0"/>
                  </a:moveTo>
                  <a:lnTo>
                    <a:pt x="1" y="556"/>
                  </a:lnTo>
                  <a:cubicBezTo>
                    <a:pt x="87" y="867"/>
                    <a:pt x="368" y="1179"/>
                    <a:pt x="855" y="1274"/>
                  </a:cubicBezTo>
                  <a:lnTo>
                    <a:pt x="14213" y="1039"/>
                  </a:lnTo>
                  <a:lnTo>
                    <a:pt x="142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6"/>
            <p:cNvSpPr/>
            <p:nvPr/>
          </p:nvSpPr>
          <p:spPr>
            <a:xfrm>
              <a:off x="-4825807" y="4727975"/>
              <a:ext cx="26295" cy="25522"/>
            </a:xfrm>
            <a:custGeom>
              <a:avLst/>
              <a:gdLst/>
              <a:ahLst/>
              <a:cxnLst/>
              <a:rect l="l" t="t" r="r" b="b"/>
              <a:pathLst>
                <a:path w="1258" h="1221" extrusionOk="0">
                  <a:moveTo>
                    <a:pt x="118" y="0"/>
                  </a:moveTo>
                  <a:cubicBezTo>
                    <a:pt x="91" y="0"/>
                    <a:pt x="64" y="10"/>
                    <a:pt x="43" y="30"/>
                  </a:cubicBezTo>
                  <a:cubicBezTo>
                    <a:pt x="1" y="74"/>
                    <a:pt x="2" y="145"/>
                    <a:pt x="49" y="186"/>
                  </a:cubicBezTo>
                  <a:lnTo>
                    <a:pt x="1041" y="1188"/>
                  </a:lnTo>
                  <a:cubicBezTo>
                    <a:pt x="1061" y="1209"/>
                    <a:pt x="1088" y="1221"/>
                    <a:pt x="1116" y="1221"/>
                  </a:cubicBezTo>
                  <a:cubicBezTo>
                    <a:pt x="1209" y="1219"/>
                    <a:pt x="1257" y="1106"/>
                    <a:pt x="1191" y="1040"/>
                  </a:cubicBezTo>
                  <a:lnTo>
                    <a:pt x="198" y="37"/>
                  </a:lnTo>
                  <a:cubicBezTo>
                    <a:pt x="177" y="13"/>
                    <a:pt x="148" y="0"/>
                    <a:pt x="1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4800556" y="4715872"/>
              <a:ext cx="28490" cy="27779"/>
            </a:xfrm>
            <a:custGeom>
              <a:avLst/>
              <a:gdLst/>
              <a:ahLst/>
              <a:cxnLst/>
              <a:rect l="l" t="t" r="r" b="b"/>
              <a:pathLst>
                <a:path w="1363" h="1329" extrusionOk="0">
                  <a:moveTo>
                    <a:pt x="118" y="1"/>
                  </a:moveTo>
                  <a:cubicBezTo>
                    <a:pt x="92" y="1"/>
                    <a:pt x="65" y="11"/>
                    <a:pt x="44" y="32"/>
                  </a:cubicBezTo>
                  <a:cubicBezTo>
                    <a:pt x="0" y="74"/>
                    <a:pt x="3" y="146"/>
                    <a:pt x="49" y="187"/>
                  </a:cubicBezTo>
                  <a:lnTo>
                    <a:pt x="1148" y="1297"/>
                  </a:lnTo>
                  <a:cubicBezTo>
                    <a:pt x="1168" y="1317"/>
                    <a:pt x="1195" y="1328"/>
                    <a:pt x="1223" y="1328"/>
                  </a:cubicBezTo>
                  <a:cubicBezTo>
                    <a:pt x="1316" y="1328"/>
                    <a:pt x="1363" y="1215"/>
                    <a:pt x="1298" y="1149"/>
                  </a:cubicBezTo>
                  <a:lnTo>
                    <a:pt x="199" y="39"/>
                  </a:lnTo>
                  <a:cubicBezTo>
                    <a:pt x="178" y="13"/>
                    <a:pt x="148" y="1"/>
                    <a:pt x="1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6"/>
            <p:cNvSpPr/>
            <p:nvPr/>
          </p:nvSpPr>
          <p:spPr>
            <a:xfrm>
              <a:off x="-4161922" y="4446376"/>
              <a:ext cx="172822" cy="306410"/>
            </a:xfrm>
            <a:custGeom>
              <a:avLst/>
              <a:gdLst/>
              <a:ahLst/>
              <a:cxnLst/>
              <a:rect l="l" t="t" r="r" b="b"/>
              <a:pathLst>
                <a:path w="8268" h="14659" extrusionOk="0">
                  <a:moveTo>
                    <a:pt x="3203" y="1"/>
                  </a:moveTo>
                  <a:lnTo>
                    <a:pt x="321" y="5511"/>
                  </a:lnTo>
                  <a:lnTo>
                    <a:pt x="1794" y="6600"/>
                  </a:lnTo>
                  <a:cubicBezTo>
                    <a:pt x="1794" y="6600"/>
                    <a:pt x="0" y="12302"/>
                    <a:pt x="1058" y="14543"/>
                  </a:cubicBezTo>
                  <a:cubicBezTo>
                    <a:pt x="1058" y="14543"/>
                    <a:pt x="1285" y="14659"/>
                    <a:pt x="1594" y="14659"/>
                  </a:cubicBezTo>
                  <a:cubicBezTo>
                    <a:pt x="1815" y="14659"/>
                    <a:pt x="2079" y="14599"/>
                    <a:pt x="2329" y="14393"/>
                  </a:cubicBezTo>
                  <a:cubicBezTo>
                    <a:pt x="2868" y="13950"/>
                    <a:pt x="7338" y="4883"/>
                    <a:pt x="8189" y="3147"/>
                  </a:cubicBezTo>
                  <a:cubicBezTo>
                    <a:pt x="8267" y="2986"/>
                    <a:pt x="8206" y="2793"/>
                    <a:pt x="8050" y="2706"/>
                  </a:cubicBezTo>
                  <a:lnTo>
                    <a:pt x="3203" y="1"/>
                  </a:lnTo>
                  <a:close/>
                </a:path>
              </a:pathLst>
            </a:custGeom>
            <a:solidFill>
              <a:srgbClr val="411B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4161922" y="4446376"/>
              <a:ext cx="172822" cy="306410"/>
            </a:xfrm>
            <a:custGeom>
              <a:avLst/>
              <a:gdLst/>
              <a:ahLst/>
              <a:cxnLst/>
              <a:rect l="l" t="t" r="r" b="b"/>
              <a:pathLst>
                <a:path w="8268" h="14659" extrusionOk="0">
                  <a:moveTo>
                    <a:pt x="3203" y="1"/>
                  </a:moveTo>
                  <a:lnTo>
                    <a:pt x="321" y="5511"/>
                  </a:lnTo>
                  <a:lnTo>
                    <a:pt x="1794" y="6600"/>
                  </a:lnTo>
                  <a:cubicBezTo>
                    <a:pt x="1794" y="6600"/>
                    <a:pt x="0" y="12302"/>
                    <a:pt x="1058" y="14543"/>
                  </a:cubicBezTo>
                  <a:cubicBezTo>
                    <a:pt x="1058" y="14543"/>
                    <a:pt x="1285" y="14659"/>
                    <a:pt x="1594" y="14659"/>
                  </a:cubicBezTo>
                  <a:cubicBezTo>
                    <a:pt x="1815" y="14659"/>
                    <a:pt x="2079" y="14599"/>
                    <a:pt x="2329" y="14393"/>
                  </a:cubicBezTo>
                  <a:cubicBezTo>
                    <a:pt x="2868" y="13950"/>
                    <a:pt x="7338" y="4883"/>
                    <a:pt x="8189" y="3147"/>
                  </a:cubicBezTo>
                  <a:cubicBezTo>
                    <a:pt x="8267" y="2986"/>
                    <a:pt x="8206" y="2793"/>
                    <a:pt x="8050" y="2706"/>
                  </a:cubicBezTo>
                  <a:lnTo>
                    <a:pt x="320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4154314" y="4446376"/>
              <a:ext cx="95545" cy="137957"/>
            </a:xfrm>
            <a:custGeom>
              <a:avLst/>
              <a:gdLst/>
              <a:ahLst/>
              <a:cxnLst/>
              <a:rect l="l" t="t" r="r" b="b"/>
              <a:pathLst>
                <a:path w="4571" h="6600" extrusionOk="0">
                  <a:moveTo>
                    <a:pt x="2840" y="1"/>
                  </a:moveTo>
                  <a:lnTo>
                    <a:pt x="1" y="5428"/>
                  </a:lnTo>
                  <a:cubicBezTo>
                    <a:pt x="19" y="5480"/>
                    <a:pt x="37" y="5532"/>
                    <a:pt x="59" y="5586"/>
                  </a:cubicBezTo>
                  <a:lnTo>
                    <a:pt x="1431" y="6600"/>
                  </a:lnTo>
                  <a:cubicBezTo>
                    <a:pt x="1431" y="6600"/>
                    <a:pt x="4154" y="4720"/>
                    <a:pt x="4570" y="968"/>
                  </a:cubicBezTo>
                  <a:lnTo>
                    <a:pt x="2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4139808" y="4495267"/>
              <a:ext cx="150707" cy="257561"/>
            </a:xfrm>
            <a:custGeom>
              <a:avLst/>
              <a:gdLst/>
              <a:ahLst/>
              <a:cxnLst/>
              <a:rect l="l" t="t" r="r" b="b"/>
              <a:pathLst>
                <a:path w="7210" h="12322" extrusionOk="0">
                  <a:moveTo>
                    <a:pt x="6334" y="0"/>
                  </a:moveTo>
                  <a:lnTo>
                    <a:pt x="0" y="12205"/>
                  </a:lnTo>
                  <a:cubicBezTo>
                    <a:pt x="0" y="12205"/>
                    <a:pt x="227" y="12321"/>
                    <a:pt x="535" y="12321"/>
                  </a:cubicBezTo>
                  <a:cubicBezTo>
                    <a:pt x="757" y="12321"/>
                    <a:pt x="1020" y="12261"/>
                    <a:pt x="1270" y="12056"/>
                  </a:cubicBezTo>
                  <a:cubicBezTo>
                    <a:pt x="1810" y="11611"/>
                    <a:pt x="6278" y="2544"/>
                    <a:pt x="7130" y="809"/>
                  </a:cubicBezTo>
                  <a:cubicBezTo>
                    <a:pt x="7209" y="648"/>
                    <a:pt x="7148" y="454"/>
                    <a:pt x="6992" y="367"/>
                  </a:cubicBezTo>
                  <a:lnTo>
                    <a:pt x="63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4129168" y="4593781"/>
              <a:ext cx="42829" cy="11037"/>
            </a:xfrm>
            <a:custGeom>
              <a:avLst/>
              <a:gdLst/>
              <a:ahLst/>
              <a:cxnLst/>
              <a:rect l="l" t="t" r="r" b="b"/>
              <a:pathLst>
                <a:path w="2049" h="528" extrusionOk="0">
                  <a:moveTo>
                    <a:pt x="1933" y="0"/>
                  </a:moveTo>
                  <a:cubicBezTo>
                    <a:pt x="1925" y="0"/>
                    <a:pt x="1916" y="2"/>
                    <a:pt x="1907" y="4"/>
                  </a:cubicBezTo>
                  <a:lnTo>
                    <a:pt x="124" y="319"/>
                  </a:lnTo>
                  <a:cubicBezTo>
                    <a:pt x="1" y="344"/>
                    <a:pt x="16" y="524"/>
                    <a:pt x="142" y="528"/>
                  </a:cubicBezTo>
                  <a:cubicBezTo>
                    <a:pt x="148" y="528"/>
                    <a:pt x="155" y="528"/>
                    <a:pt x="160" y="526"/>
                  </a:cubicBezTo>
                  <a:lnTo>
                    <a:pt x="1944" y="213"/>
                  </a:lnTo>
                  <a:cubicBezTo>
                    <a:pt x="2005" y="206"/>
                    <a:pt x="2048" y="149"/>
                    <a:pt x="2037" y="89"/>
                  </a:cubicBezTo>
                  <a:cubicBezTo>
                    <a:pt x="2028" y="37"/>
                    <a:pt x="1983" y="0"/>
                    <a:pt x="19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4136839" y="4624967"/>
              <a:ext cx="39255" cy="10138"/>
            </a:xfrm>
            <a:custGeom>
              <a:avLst/>
              <a:gdLst/>
              <a:ahLst/>
              <a:cxnLst/>
              <a:rect l="l" t="t" r="r" b="b"/>
              <a:pathLst>
                <a:path w="1878" h="485" extrusionOk="0">
                  <a:moveTo>
                    <a:pt x="1762" y="0"/>
                  </a:moveTo>
                  <a:cubicBezTo>
                    <a:pt x="1757" y="0"/>
                    <a:pt x="1751" y="1"/>
                    <a:pt x="1746" y="2"/>
                  </a:cubicBezTo>
                  <a:lnTo>
                    <a:pt x="126" y="274"/>
                  </a:lnTo>
                  <a:cubicBezTo>
                    <a:pt x="1" y="298"/>
                    <a:pt x="16" y="480"/>
                    <a:pt x="143" y="485"/>
                  </a:cubicBezTo>
                  <a:cubicBezTo>
                    <a:pt x="149" y="483"/>
                    <a:pt x="156" y="483"/>
                    <a:pt x="162" y="483"/>
                  </a:cubicBezTo>
                  <a:lnTo>
                    <a:pt x="1781" y="211"/>
                  </a:lnTo>
                  <a:cubicBezTo>
                    <a:pt x="1838" y="201"/>
                    <a:pt x="1877" y="146"/>
                    <a:pt x="1868" y="88"/>
                  </a:cubicBezTo>
                  <a:cubicBezTo>
                    <a:pt x="1859" y="37"/>
                    <a:pt x="1812" y="0"/>
                    <a:pt x="17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6"/>
            <p:cNvSpPr/>
            <p:nvPr/>
          </p:nvSpPr>
          <p:spPr>
            <a:xfrm>
              <a:off x="-4819431" y="3865162"/>
              <a:ext cx="742770" cy="807087"/>
            </a:xfrm>
            <a:custGeom>
              <a:avLst/>
              <a:gdLst/>
              <a:ahLst/>
              <a:cxnLst/>
              <a:rect l="l" t="t" r="r" b="b"/>
              <a:pathLst>
                <a:path w="35535" h="38612" extrusionOk="0">
                  <a:moveTo>
                    <a:pt x="24345" y="0"/>
                  </a:moveTo>
                  <a:lnTo>
                    <a:pt x="2403" y="195"/>
                  </a:lnTo>
                  <a:cubicBezTo>
                    <a:pt x="2403" y="195"/>
                    <a:pt x="1" y="20119"/>
                    <a:pt x="256" y="38228"/>
                  </a:cubicBezTo>
                  <a:cubicBezTo>
                    <a:pt x="256" y="38228"/>
                    <a:pt x="5134" y="38612"/>
                    <a:pt x="9040" y="38612"/>
                  </a:cubicBezTo>
                  <a:cubicBezTo>
                    <a:pt x="9743" y="38612"/>
                    <a:pt x="10414" y="38599"/>
                    <a:pt x="11020" y="38570"/>
                  </a:cubicBezTo>
                  <a:cubicBezTo>
                    <a:pt x="11020" y="38570"/>
                    <a:pt x="10549" y="28703"/>
                    <a:pt x="11020" y="23494"/>
                  </a:cubicBezTo>
                  <a:cubicBezTo>
                    <a:pt x="11489" y="18283"/>
                    <a:pt x="12258" y="4744"/>
                    <a:pt x="12258" y="4744"/>
                  </a:cubicBezTo>
                  <a:cubicBezTo>
                    <a:pt x="12258" y="4744"/>
                    <a:pt x="15760" y="24733"/>
                    <a:pt x="18579" y="27231"/>
                  </a:cubicBezTo>
                  <a:cubicBezTo>
                    <a:pt x="21398" y="29729"/>
                    <a:pt x="31585" y="35174"/>
                    <a:pt x="31585" y="35174"/>
                  </a:cubicBezTo>
                  <a:lnTo>
                    <a:pt x="35535" y="26910"/>
                  </a:lnTo>
                  <a:lnTo>
                    <a:pt x="26268" y="21187"/>
                  </a:lnTo>
                  <a:lnTo>
                    <a:pt x="243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6"/>
            <p:cNvSpPr/>
            <p:nvPr/>
          </p:nvSpPr>
          <p:spPr>
            <a:xfrm>
              <a:off x="-4345175" y="3924587"/>
              <a:ext cx="248217" cy="554083"/>
            </a:xfrm>
            <a:custGeom>
              <a:avLst/>
              <a:gdLst/>
              <a:ahLst/>
              <a:cxnLst/>
              <a:rect l="l" t="t" r="r" b="b"/>
              <a:pathLst>
                <a:path w="11875" h="26508" extrusionOk="0">
                  <a:moveTo>
                    <a:pt x="116" y="1"/>
                  </a:moveTo>
                  <a:cubicBezTo>
                    <a:pt x="111" y="1"/>
                    <a:pt x="107" y="1"/>
                    <a:pt x="102" y="1"/>
                  </a:cubicBezTo>
                  <a:cubicBezTo>
                    <a:pt x="44" y="6"/>
                    <a:pt x="1" y="56"/>
                    <a:pt x="5" y="114"/>
                  </a:cubicBezTo>
                  <a:lnTo>
                    <a:pt x="1390" y="19342"/>
                  </a:lnTo>
                  <a:lnTo>
                    <a:pt x="1394" y="19393"/>
                  </a:lnTo>
                  <a:lnTo>
                    <a:pt x="11671" y="26489"/>
                  </a:lnTo>
                  <a:cubicBezTo>
                    <a:pt x="11688" y="26500"/>
                    <a:pt x="11709" y="26507"/>
                    <a:pt x="11730" y="26507"/>
                  </a:cubicBezTo>
                  <a:cubicBezTo>
                    <a:pt x="11833" y="26506"/>
                    <a:pt x="11874" y="26373"/>
                    <a:pt x="11791" y="26314"/>
                  </a:cubicBezTo>
                  <a:lnTo>
                    <a:pt x="1598" y="19277"/>
                  </a:lnTo>
                  <a:lnTo>
                    <a:pt x="215" y="99"/>
                  </a:lnTo>
                  <a:cubicBezTo>
                    <a:pt x="211" y="45"/>
                    <a:pt x="176" y="1"/>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4622007" y="3947455"/>
              <a:ext cx="25606" cy="726947"/>
            </a:xfrm>
            <a:custGeom>
              <a:avLst/>
              <a:gdLst/>
              <a:ahLst/>
              <a:cxnLst/>
              <a:rect l="l" t="t" r="r" b="b"/>
              <a:pathLst>
                <a:path w="1225" h="34778" extrusionOk="0">
                  <a:moveTo>
                    <a:pt x="1120" y="0"/>
                  </a:moveTo>
                  <a:cubicBezTo>
                    <a:pt x="1069" y="6"/>
                    <a:pt x="1013" y="44"/>
                    <a:pt x="1011" y="102"/>
                  </a:cubicBezTo>
                  <a:lnTo>
                    <a:pt x="2" y="34670"/>
                  </a:lnTo>
                  <a:cubicBezTo>
                    <a:pt x="0" y="34728"/>
                    <a:pt x="45" y="34776"/>
                    <a:pt x="105" y="34777"/>
                  </a:cubicBezTo>
                  <a:lnTo>
                    <a:pt x="106" y="34777"/>
                  </a:lnTo>
                  <a:cubicBezTo>
                    <a:pt x="163" y="34777"/>
                    <a:pt x="209" y="34732"/>
                    <a:pt x="212" y="34676"/>
                  </a:cubicBezTo>
                  <a:lnTo>
                    <a:pt x="1223" y="108"/>
                  </a:lnTo>
                  <a:cubicBezTo>
                    <a:pt x="1224" y="50"/>
                    <a:pt x="1178" y="2"/>
                    <a:pt x="1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4598701" y="3949629"/>
              <a:ext cx="35513" cy="278296"/>
            </a:xfrm>
            <a:custGeom>
              <a:avLst/>
              <a:gdLst/>
              <a:ahLst/>
              <a:cxnLst/>
              <a:rect l="l" t="t" r="r" b="b"/>
              <a:pathLst>
                <a:path w="1699" h="13314" extrusionOk="0">
                  <a:moveTo>
                    <a:pt x="1" y="1"/>
                  </a:moveTo>
                  <a:lnTo>
                    <a:pt x="920" y="13313"/>
                  </a:lnTo>
                  <a:cubicBezTo>
                    <a:pt x="1313" y="7498"/>
                    <a:pt x="1698" y="703"/>
                    <a:pt x="1698" y="703"/>
                  </a:cubicBezTo>
                  <a:lnTo>
                    <a:pt x="1" y="1"/>
                  </a:lnTo>
                  <a:close/>
                </a:path>
              </a:pathLst>
            </a:custGeom>
            <a:solidFill>
              <a:srgbClr val="0B2140">
                <a:alpha val="2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4775160" y="3884705"/>
              <a:ext cx="45463" cy="44355"/>
            </a:xfrm>
            <a:custGeom>
              <a:avLst/>
              <a:gdLst/>
              <a:ahLst/>
              <a:cxnLst/>
              <a:rect l="l" t="t" r="r" b="b"/>
              <a:pathLst>
                <a:path w="2175" h="2122" extrusionOk="0">
                  <a:moveTo>
                    <a:pt x="2051" y="0"/>
                  </a:moveTo>
                  <a:cubicBezTo>
                    <a:pt x="2011" y="0"/>
                    <a:pt x="1972" y="24"/>
                    <a:pt x="1954" y="64"/>
                  </a:cubicBezTo>
                  <a:cubicBezTo>
                    <a:pt x="1173" y="1483"/>
                    <a:pt x="118" y="1912"/>
                    <a:pt x="107" y="1916"/>
                  </a:cubicBezTo>
                  <a:cubicBezTo>
                    <a:pt x="1" y="1962"/>
                    <a:pt x="31" y="2118"/>
                    <a:pt x="146" y="2121"/>
                  </a:cubicBezTo>
                  <a:cubicBezTo>
                    <a:pt x="159" y="2121"/>
                    <a:pt x="172" y="2118"/>
                    <a:pt x="184" y="2114"/>
                  </a:cubicBezTo>
                  <a:cubicBezTo>
                    <a:pt x="231" y="2096"/>
                    <a:pt x="1318" y="1655"/>
                    <a:pt x="2139" y="165"/>
                  </a:cubicBezTo>
                  <a:cubicBezTo>
                    <a:pt x="2174" y="113"/>
                    <a:pt x="2157" y="44"/>
                    <a:pt x="2102" y="14"/>
                  </a:cubicBezTo>
                  <a:cubicBezTo>
                    <a:pt x="2086" y="5"/>
                    <a:pt x="2069" y="0"/>
                    <a:pt x="205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4616886" y="3940954"/>
              <a:ext cx="56750" cy="25585"/>
            </a:xfrm>
            <a:custGeom>
              <a:avLst/>
              <a:gdLst/>
              <a:ahLst/>
              <a:cxnLst/>
              <a:rect l="l" t="t" r="r" b="b"/>
              <a:pathLst>
                <a:path w="2715" h="1224" extrusionOk="0">
                  <a:moveTo>
                    <a:pt x="121" y="0"/>
                  </a:moveTo>
                  <a:cubicBezTo>
                    <a:pt x="80" y="0"/>
                    <a:pt x="41" y="25"/>
                    <a:pt x="25" y="66"/>
                  </a:cubicBezTo>
                  <a:cubicBezTo>
                    <a:pt x="1" y="122"/>
                    <a:pt x="31" y="187"/>
                    <a:pt x="88" y="207"/>
                  </a:cubicBezTo>
                  <a:lnTo>
                    <a:pt x="2527" y="1215"/>
                  </a:lnTo>
                  <a:cubicBezTo>
                    <a:pt x="2540" y="1221"/>
                    <a:pt x="2554" y="1224"/>
                    <a:pt x="2568" y="1224"/>
                  </a:cubicBezTo>
                  <a:cubicBezTo>
                    <a:pt x="2684" y="1222"/>
                    <a:pt x="2715" y="1065"/>
                    <a:pt x="2609" y="1020"/>
                  </a:cubicBezTo>
                  <a:lnTo>
                    <a:pt x="169" y="12"/>
                  </a:lnTo>
                  <a:cubicBezTo>
                    <a:pt x="153" y="4"/>
                    <a:pt x="137" y="0"/>
                    <a:pt x="1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4421092" y="3891582"/>
              <a:ext cx="109466" cy="39297"/>
            </a:xfrm>
            <a:custGeom>
              <a:avLst/>
              <a:gdLst/>
              <a:ahLst/>
              <a:cxnLst/>
              <a:rect l="l" t="t" r="r" b="b"/>
              <a:pathLst>
                <a:path w="5237" h="1880" extrusionOk="0">
                  <a:moveTo>
                    <a:pt x="120" y="0"/>
                  </a:moveTo>
                  <a:cubicBezTo>
                    <a:pt x="98" y="0"/>
                    <a:pt x="76" y="7"/>
                    <a:pt x="57" y="21"/>
                  </a:cubicBezTo>
                  <a:cubicBezTo>
                    <a:pt x="11" y="57"/>
                    <a:pt x="1" y="123"/>
                    <a:pt x="36" y="170"/>
                  </a:cubicBezTo>
                  <a:cubicBezTo>
                    <a:pt x="91" y="243"/>
                    <a:pt x="1352" y="1880"/>
                    <a:pt x="4464" y="1880"/>
                  </a:cubicBezTo>
                  <a:cubicBezTo>
                    <a:pt x="4679" y="1880"/>
                    <a:pt x="4904" y="1873"/>
                    <a:pt x="5135" y="1856"/>
                  </a:cubicBezTo>
                  <a:cubicBezTo>
                    <a:pt x="5193" y="1851"/>
                    <a:pt x="5237" y="1801"/>
                    <a:pt x="5234" y="1743"/>
                  </a:cubicBezTo>
                  <a:cubicBezTo>
                    <a:pt x="5231" y="1687"/>
                    <a:pt x="5186" y="1645"/>
                    <a:pt x="5133" y="1645"/>
                  </a:cubicBezTo>
                  <a:cubicBezTo>
                    <a:pt x="5129" y="1645"/>
                    <a:pt x="5125" y="1645"/>
                    <a:pt x="5121" y="1645"/>
                  </a:cubicBezTo>
                  <a:cubicBezTo>
                    <a:pt x="4903" y="1661"/>
                    <a:pt x="4693" y="1668"/>
                    <a:pt x="4491" y="1668"/>
                  </a:cubicBezTo>
                  <a:cubicBezTo>
                    <a:pt x="1468" y="1668"/>
                    <a:pt x="217" y="60"/>
                    <a:pt x="204" y="42"/>
                  </a:cubicBezTo>
                  <a:cubicBezTo>
                    <a:pt x="184" y="15"/>
                    <a:pt x="152" y="0"/>
                    <a:pt x="1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5324624" y="3560800"/>
              <a:ext cx="173951" cy="157605"/>
            </a:xfrm>
            <a:custGeom>
              <a:avLst/>
              <a:gdLst/>
              <a:ahLst/>
              <a:cxnLst/>
              <a:rect l="l" t="t" r="r" b="b"/>
              <a:pathLst>
                <a:path w="8322" h="7540" extrusionOk="0">
                  <a:moveTo>
                    <a:pt x="7193" y="1"/>
                  </a:moveTo>
                  <a:cubicBezTo>
                    <a:pt x="7193" y="1"/>
                    <a:pt x="2495" y="128"/>
                    <a:pt x="2345" y="128"/>
                  </a:cubicBezTo>
                  <a:cubicBezTo>
                    <a:pt x="2195" y="128"/>
                    <a:pt x="1512" y="320"/>
                    <a:pt x="1491" y="1046"/>
                  </a:cubicBezTo>
                  <a:cubicBezTo>
                    <a:pt x="1469" y="1771"/>
                    <a:pt x="2963" y="2092"/>
                    <a:pt x="3541" y="2092"/>
                  </a:cubicBezTo>
                  <a:cubicBezTo>
                    <a:pt x="3541" y="2092"/>
                    <a:pt x="3140" y="3801"/>
                    <a:pt x="1554" y="3801"/>
                  </a:cubicBezTo>
                  <a:cubicBezTo>
                    <a:pt x="1554" y="3801"/>
                    <a:pt x="1487" y="3806"/>
                    <a:pt x="1380" y="3806"/>
                  </a:cubicBezTo>
                  <a:cubicBezTo>
                    <a:pt x="1129" y="3806"/>
                    <a:pt x="658" y="3775"/>
                    <a:pt x="321" y="3561"/>
                  </a:cubicBezTo>
                  <a:cubicBezTo>
                    <a:pt x="321" y="3561"/>
                    <a:pt x="1" y="3720"/>
                    <a:pt x="177" y="4281"/>
                  </a:cubicBezTo>
                  <a:cubicBezTo>
                    <a:pt x="354" y="4841"/>
                    <a:pt x="1170" y="5323"/>
                    <a:pt x="1170" y="5323"/>
                  </a:cubicBezTo>
                  <a:cubicBezTo>
                    <a:pt x="1170" y="5323"/>
                    <a:pt x="705" y="6268"/>
                    <a:pt x="1746" y="6988"/>
                  </a:cubicBezTo>
                  <a:cubicBezTo>
                    <a:pt x="2240" y="7330"/>
                    <a:pt x="2828" y="7539"/>
                    <a:pt x="3320" y="7539"/>
                  </a:cubicBezTo>
                  <a:cubicBezTo>
                    <a:pt x="3865" y="7539"/>
                    <a:pt x="4291" y="7283"/>
                    <a:pt x="4342" y="6669"/>
                  </a:cubicBezTo>
                  <a:cubicBezTo>
                    <a:pt x="4342" y="6669"/>
                    <a:pt x="5005" y="7456"/>
                    <a:pt x="6256" y="7456"/>
                  </a:cubicBezTo>
                  <a:cubicBezTo>
                    <a:pt x="6304" y="7456"/>
                    <a:pt x="6352" y="7455"/>
                    <a:pt x="6402" y="7452"/>
                  </a:cubicBezTo>
                  <a:cubicBezTo>
                    <a:pt x="7748" y="7389"/>
                    <a:pt x="8321" y="6919"/>
                    <a:pt x="8321" y="6919"/>
                  </a:cubicBezTo>
                  <a:lnTo>
                    <a:pt x="7193" y="1"/>
                  </a:lnTo>
                  <a:close/>
                </a:path>
              </a:pathLst>
            </a:custGeom>
            <a:solidFill>
              <a:srgbClr val="F9D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5273204" y="3604821"/>
              <a:ext cx="68497" cy="39861"/>
            </a:xfrm>
            <a:custGeom>
              <a:avLst/>
              <a:gdLst/>
              <a:ahLst/>
              <a:cxnLst/>
              <a:rect l="l" t="t" r="r" b="b"/>
              <a:pathLst>
                <a:path w="3277" h="1907" extrusionOk="0">
                  <a:moveTo>
                    <a:pt x="1077" y="0"/>
                  </a:moveTo>
                  <a:cubicBezTo>
                    <a:pt x="1049" y="110"/>
                    <a:pt x="789" y="1030"/>
                    <a:pt x="1" y="1466"/>
                  </a:cubicBezTo>
                  <a:cubicBezTo>
                    <a:pt x="597" y="1549"/>
                    <a:pt x="947" y="1662"/>
                    <a:pt x="947" y="1662"/>
                  </a:cubicBezTo>
                  <a:lnTo>
                    <a:pt x="1571" y="798"/>
                  </a:lnTo>
                  <a:cubicBezTo>
                    <a:pt x="2185" y="1614"/>
                    <a:pt x="3277" y="1906"/>
                    <a:pt x="3277" y="1906"/>
                  </a:cubicBezTo>
                  <a:cubicBezTo>
                    <a:pt x="1982" y="1318"/>
                    <a:pt x="1993" y="141"/>
                    <a:pt x="1993" y="141"/>
                  </a:cubicBezTo>
                  <a:lnTo>
                    <a:pt x="1077" y="0"/>
                  </a:lnTo>
                  <a:close/>
                </a:path>
              </a:pathLst>
            </a:custGeom>
            <a:solidFill>
              <a:srgbClr val="964727">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6"/>
            <p:cNvSpPr/>
            <p:nvPr/>
          </p:nvSpPr>
          <p:spPr>
            <a:xfrm>
              <a:off x="-5275837" y="3598885"/>
              <a:ext cx="83087" cy="52235"/>
            </a:xfrm>
            <a:custGeom>
              <a:avLst/>
              <a:gdLst/>
              <a:ahLst/>
              <a:cxnLst/>
              <a:rect l="l" t="t" r="r" b="b"/>
              <a:pathLst>
                <a:path w="3975" h="2499" extrusionOk="0">
                  <a:moveTo>
                    <a:pt x="100" y="0"/>
                  </a:moveTo>
                  <a:cubicBezTo>
                    <a:pt x="23" y="0"/>
                    <a:pt x="1" y="113"/>
                    <a:pt x="82" y="139"/>
                  </a:cubicBezTo>
                  <a:cubicBezTo>
                    <a:pt x="752" y="304"/>
                    <a:pt x="1811" y="455"/>
                    <a:pt x="2059" y="489"/>
                  </a:cubicBezTo>
                  <a:cubicBezTo>
                    <a:pt x="2299" y="1917"/>
                    <a:pt x="3836" y="2488"/>
                    <a:pt x="3852" y="2494"/>
                  </a:cubicBezTo>
                  <a:cubicBezTo>
                    <a:pt x="3859" y="2497"/>
                    <a:pt x="3867" y="2498"/>
                    <a:pt x="3876" y="2498"/>
                  </a:cubicBezTo>
                  <a:lnTo>
                    <a:pt x="3877" y="2498"/>
                  </a:lnTo>
                  <a:cubicBezTo>
                    <a:pt x="3955" y="2498"/>
                    <a:pt x="3975" y="2390"/>
                    <a:pt x="3900" y="2361"/>
                  </a:cubicBezTo>
                  <a:cubicBezTo>
                    <a:pt x="3886" y="2356"/>
                    <a:pt x="2389" y="1798"/>
                    <a:pt x="2190" y="415"/>
                  </a:cubicBezTo>
                  <a:lnTo>
                    <a:pt x="2183" y="363"/>
                  </a:lnTo>
                  <a:lnTo>
                    <a:pt x="2129" y="356"/>
                  </a:lnTo>
                  <a:cubicBezTo>
                    <a:pt x="2116" y="355"/>
                    <a:pt x="867" y="187"/>
                    <a:pt x="115" y="2"/>
                  </a:cubicBezTo>
                  <a:cubicBezTo>
                    <a:pt x="110" y="1"/>
                    <a:pt x="105" y="0"/>
                    <a:pt x="1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6"/>
            <p:cNvSpPr/>
            <p:nvPr/>
          </p:nvSpPr>
          <p:spPr>
            <a:xfrm>
              <a:off x="-5302196" y="3634544"/>
              <a:ext cx="69668" cy="47720"/>
            </a:xfrm>
            <a:custGeom>
              <a:avLst/>
              <a:gdLst/>
              <a:ahLst/>
              <a:cxnLst/>
              <a:rect l="l" t="t" r="r" b="b"/>
              <a:pathLst>
                <a:path w="3333" h="2283" extrusionOk="0">
                  <a:moveTo>
                    <a:pt x="1477" y="0"/>
                  </a:moveTo>
                  <a:cubicBezTo>
                    <a:pt x="1439" y="0"/>
                    <a:pt x="1407" y="31"/>
                    <a:pt x="1406" y="69"/>
                  </a:cubicBezTo>
                  <a:cubicBezTo>
                    <a:pt x="1406" y="107"/>
                    <a:pt x="1437" y="139"/>
                    <a:pt x="1475" y="140"/>
                  </a:cubicBezTo>
                  <a:cubicBezTo>
                    <a:pt x="1485" y="140"/>
                    <a:pt x="2489" y="160"/>
                    <a:pt x="2990" y="767"/>
                  </a:cubicBezTo>
                  <a:cubicBezTo>
                    <a:pt x="3205" y="1028"/>
                    <a:pt x="3142" y="1315"/>
                    <a:pt x="3050" y="1510"/>
                  </a:cubicBezTo>
                  <a:cubicBezTo>
                    <a:pt x="2880" y="1867"/>
                    <a:pt x="2519" y="2141"/>
                    <a:pt x="2412" y="2141"/>
                  </a:cubicBezTo>
                  <a:cubicBezTo>
                    <a:pt x="2395" y="2140"/>
                    <a:pt x="652" y="1932"/>
                    <a:pt x="122" y="1729"/>
                  </a:cubicBezTo>
                  <a:cubicBezTo>
                    <a:pt x="115" y="1727"/>
                    <a:pt x="108" y="1726"/>
                    <a:pt x="102" y="1726"/>
                  </a:cubicBezTo>
                  <a:cubicBezTo>
                    <a:pt x="32" y="1726"/>
                    <a:pt x="1" y="1826"/>
                    <a:pt x="72" y="1860"/>
                  </a:cubicBezTo>
                  <a:cubicBezTo>
                    <a:pt x="618" y="2070"/>
                    <a:pt x="2323" y="2272"/>
                    <a:pt x="2403" y="2282"/>
                  </a:cubicBezTo>
                  <a:cubicBezTo>
                    <a:pt x="2601" y="2282"/>
                    <a:pt x="2996" y="1953"/>
                    <a:pt x="3177" y="1570"/>
                  </a:cubicBezTo>
                  <a:cubicBezTo>
                    <a:pt x="3332" y="1237"/>
                    <a:pt x="3305" y="929"/>
                    <a:pt x="3098" y="678"/>
                  </a:cubicBezTo>
                  <a:cubicBezTo>
                    <a:pt x="2554" y="20"/>
                    <a:pt x="1520" y="0"/>
                    <a:pt x="14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5257464" y="3679276"/>
              <a:ext cx="25543" cy="40551"/>
            </a:xfrm>
            <a:custGeom>
              <a:avLst/>
              <a:gdLst/>
              <a:ahLst/>
              <a:cxnLst/>
              <a:rect l="l" t="t" r="r" b="b"/>
              <a:pathLst>
                <a:path w="1222" h="1940" extrusionOk="0">
                  <a:moveTo>
                    <a:pt x="264" y="0"/>
                  </a:moveTo>
                  <a:cubicBezTo>
                    <a:pt x="236" y="0"/>
                    <a:pt x="209" y="18"/>
                    <a:pt x="198" y="45"/>
                  </a:cubicBezTo>
                  <a:cubicBezTo>
                    <a:pt x="184" y="81"/>
                    <a:pt x="202" y="122"/>
                    <a:pt x="238" y="137"/>
                  </a:cubicBezTo>
                  <a:cubicBezTo>
                    <a:pt x="243" y="139"/>
                    <a:pt x="866" y="389"/>
                    <a:pt x="1058" y="1005"/>
                  </a:cubicBezTo>
                  <a:cubicBezTo>
                    <a:pt x="1058" y="1008"/>
                    <a:pt x="1076" y="1314"/>
                    <a:pt x="859" y="1542"/>
                  </a:cubicBezTo>
                  <a:cubicBezTo>
                    <a:pt x="694" y="1715"/>
                    <a:pt x="431" y="1799"/>
                    <a:pt x="90" y="1799"/>
                  </a:cubicBezTo>
                  <a:cubicBezTo>
                    <a:pt x="84" y="1799"/>
                    <a:pt x="78" y="1799"/>
                    <a:pt x="72" y="1799"/>
                  </a:cubicBezTo>
                  <a:cubicBezTo>
                    <a:pt x="34" y="1800"/>
                    <a:pt x="3" y="1830"/>
                    <a:pt x="0" y="1868"/>
                  </a:cubicBezTo>
                  <a:cubicBezTo>
                    <a:pt x="0" y="1906"/>
                    <a:pt x="30" y="1938"/>
                    <a:pt x="70" y="1940"/>
                  </a:cubicBezTo>
                  <a:lnTo>
                    <a:pt x="109" y="1940"/>
                  </a:lnTo>
                  <a:cubicBezTo>
                    <a:pt x="486" y="1940"/>
                    <a:pt x="773" y="1838"/>
                    <a:pt x="962" y="1638"/>
                  </a:cubicBezTo>
                  <a:cubicBezTo>
                    <a:pt x="1222" y="1364"/>
                    <a:pt x="1199" y="1009"/>
                    <a:pt x="1195" y="978"/>
                  </a:cubicBezTo>
                  <a:cubicBezTo>
                    <a:pt x="980" y="282"/>
                    <a:pt x="317" y="16"/>
                    <a:pt x="288" y="5"/>
                  </a:cubicBezTo>
                  <a:cubicBezTo>
                    <a:pt x="280" y="2"/>
                    <a:pt x="272" y="0"/>
                    <a:pt x="2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4264700" y="3873794"/>
              <a:ext cx="159026" cy="144562"/>
            </a:xfrm>
            <a:custGeom>
              <a:avLst/>
              <a:gdLst/>
              <a:ahLst/>
              <a:cxnLst/>
              <a:rect l="l" t="t" r="r" b="b"/>
              <a:pathLst>
                <a:path w="7608" h="6916" extrusionOk="0">
                  <a:moveTo>
                    <a:pt x="6921" y="1"/>
                  </a:moveTo>
                  <a:cubicBezTo>
                    <a:pt x="5335" y="1"/>
                    <a:pt x="1058" y="631"/>
                    <a:pt x="1058" y="631"/>
                  </a:cubicBezTo>
                  <a:cubicBezTo>
                    <a:pt x="1058" y="631"/>
                    <a:pt x="161" y="1977"/>
                    <a:pt x="81" y="2649"/>
                  </a:cubicBezTo>
                  <a:cubicBezTo>
                    <a:pt x="0" y="3322"/>
                    <a:pt x="497" y="4219"/>
                    <a:pt x="977" y="4699"/>
                  </a:cubicBezTo>
                  <a:cubicBezTo>
                    <a:pt x="977" y="4699"/>
                    <a:pt x="1169" y="5964"/>
                    <a:pt x="1217" y="6301"/>
                  </a:cubicBezTo>
                  <a:cubicBezTo>
                    <a:pt x="1247" y="6504"/>
                    <a:pt x="1605" y="6685"/>
                    <a:pt x="2019" y="6685"/>
                  </a:cubicBezTo>
                  <a:cubicBezTo>
                    <a:pt x="2288" y="6685"/>
                    <a:pt x="2579" y="6609"/>
                    <a:pt x="2819" y="6414"/>
                  </a:cubicBezTo>
                  <a:cubicBezTo>
                    <a:pt x="2819" y="6414"/>
                    <a:pt x="3359" y="6915"/>
                    <a:pt x="3987" y="6915"/>
                  </a:cubicBezTo>
                  <a:cubicBezTo>
                    <a:pt x="4207" y="6915"/>
                    <a:pt x="4439" y="6853"/>
                    <a:pt x="4662" y="6685"/>
                  </a:cubicBezTo>
                  <a:cubicBezTo>
                    <a:pt x="4662" y="6685"/>
                    <a:pt x="4782" y="6752"/>
                    <a:pt x="4979" y="6752"/>
                  </a:cubicBezTo>
                  <a:cubicBezTo>
                    <a:pt x="5092" y="6752"/>
                    <a:pt x="5231" y="6729"/>
                    <a:pt x="5388" y="6659"/>
                  </a:cubicBezTo>
                  <a:cubicBezTo>
                    <a:pt x="5814" y="6466"/>
                    <a:pt x="7437" y="5419"/>
                    <a:pt x="7502" y="5206"/>
                  </a:cubicBezTo>
                  <a:cubicBezTo>
                    <a:pt x="7565" y="4993"/>
                    <a:pt x="7607" y="508"/>
                    <a:pt x="7502" y="103"/>
                  </a:cubicBezTo>
                  <a:cubicBezTo>
                    <a:pt x="7482" y="30"/>
                    <a:pt x="7265" y="1"/>
                    <a:pt x="6921" y="1"/>
                  </a:cubicBezTo>
                  <a:close/>
                </a:path>
              </a:pathLst>
            </a:custGeom>
            <a:solidFill>
              <a:srgbClr val="F9D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4259077" y="3949629"/>
              <a:ext cx="18331" cy="33005"/>
            </a:xfrm>
            <a:custGeom>
              <a:avLst/>
              <a:gdLst/>
              <a:ahLst/>
              <a:cxnLst/>
              <a:rect l="l" t="t" r="r" b="b"/>
              <a:pathLst>
                <a:path w="877" h="1579" extrusionOk="0">
                  <a:moveTo>
                    <a:pt x="1" y="1"/>
                  </a:moveTo>
                  <a:lnTo>
                    <a:pt x="1" y="1"/>
                  </a:lnTo>
                  <a:cubicBezTo>
                    <a:pt x="176" y="413"/>
                    <a:pt x="442" y="806"/>
                    <a:pt x="708" y="1071"/>
                  </a:cubicBezTo>
                  <a:cubicBezTo>
                    <a:pt x="708" y="1071"/>
                    <a:pt x="734" y="1238"/>
                    <a:pt x="768" y="1467"/>
                  </a:cubicBezTo>
                  <a:cubicBezTo>
                    <a:pt x="836" y="1537"/>
                    <a:pt x="876" y="1578"/>
                    <a:pt x="876" y="1578"/>
                  </a:cubicBezTo>
                  <a:lnTo>
                    <a:pt x="762" y="351"/>
                  </a:lnTo>
                  <a:cubicBezTo>
                    <a:pt x="758" y="351"/>
                    <a:pt x="755" y="351"/>
                    <a:pt x="751" y="351"/>
                  </a:cubicBezTo>
                  <a:cubicBezTo>
                    <a:pt x="502" y="351"/>
                    <a:pt x="208" y="162"/>
                    <a:pt x="1" y="1"/>
                  </a:cubicBezTo>
                  <a:close/>
                </a:path>
              </a:pathLst>
            </a:custGeom>
            <a:solidFill>
              <a:srgbClr val="964727">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4245616" y="3945657"/>
              <a:ext cx="8027" cy="55851"/>
            </a:xfrm>
            <a:custGeom>
              <a:avLst/>
              <a:gdLst/>
              <a:ahLst/>
              <a:cxnLst/>
              <a:rect l="l" t="t" r="r" b="b"/>
              <a:pathLst>
                <a:path w="384" h="2672" extrusionOk="0">
                  <a:moveTo>
                    <a:pt x="70" y="0"/>
                  </a:moveTo>
                  <a:cubicBezTo>
                    <a:pt x="69" y="0"/>
                    <a:pt x="68" y="0"/>
                    <a:pt x="67" y="0"/>
                  </a:cubicBezTo>
                  <a:cubicBezTo>
                    <a:pt x="29" y="4"/>
                    <a:pt x="1" y="38"/>
                    <a:pt x="4" y="78"/>
                  </a:cubicBezTo>
                  <a:lnTo>
                    <a:pt x="240" y="2608"/>
                  </a:lnTo>
                  <a:cubicBezTo>
                    <a:pt x="242" y="2644"/>
                    <a:pt x="273" y="2672"/>
                    <a:pt x="310" y="2672"/>
                  </a:cubicBezTo>
                  <a:lnTo>
                    <a:pt x="316" y="2672"/>
                  </a:lnTo>
                  <a:cubicBezTo>
                    <a:pt x="354" y="2668"/>
                    <a:pt x="384" y="2634"/>
                    <a:pt x="379" y="2594"/>
                  </a:cubicBezTo>
                  <a:lnTo>
                    <a:pt x="145" y="64"/>
                  </a:lnTo>
                  <a:cubicBezTo>
                    <a:pt x="139" y="27"/>
                    <a:pt x="108" y="0"/>
                    <a:pt x="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6"/>
            <p:cNvSpPr/>
            <p:nvPr/>
          </p:nvSpPr>
          <p:spPr>
            <a:xfrm>
              <a:off x="-4261021" y="3839180"/>
              <a:ext cx="160719" cy="51943"/>
            </a:xfrm>
            <a:custGeom>
              <a:avLst/>
              <a:gdLst/>
              <a:ahLst/>
              <a:cxnLst/>
              <a:rect l="l" t="t" r="r" b="b"/>
              <a:pathLst>
                <a:path w="7689" h="2485" extrusionOk="0">
                  <a:moveTo>
                    <a:pt x="6715" y="0"/>
                  </a:moveTo>
                  <a:cubicBezTo>
                    <a:pt x="4909" y="0"/>
                    <a:pt x="1" y="910"/>
                    <a:pt x="1" y="910"/>
                  </a:cubicBezTo>
                  <a:lnTo>
                    <a:pt x="529" y="2484"/>
                  </a:lnTo>
                  <a:cubicBezTo>
                    <a:pt x="529" y="2484"/>
                    <a:pt x="5829" y="2229"/>
                    <a:pt x="7688" y="2014"/>
                  </a:cubicBezTo>
                  <a:cubicBezTo>
                    <a:pt x="7688" y="2014"/>
                    <a:pt x="7560" y="692"/>
                    <a:pt x="7368" y="136"/>
                  </a:cubicBezTo>
                  <a:cubicBezTo>
                    <a:pt x="7335" y="40"/>
                    <a:pt x="7093" y="0"/>
                    <a:pt x="6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6"/>
            <p:cNvSpPr/>
            <p:nvPr/>
          </p:nvSpPr>
          <p:spPr>
            <a:xfrm>
              <a:off x="-5174293" y="3560800"/>
              <a:ext cx="57858" cy="144666"/>
            </a:xfrm>
            <a:custGeom>
              <a:avLst/>
              <a:gdLst/>
              <a:ahLst/>
              <a:cxnLst/>
              <a:rect l="l" t="t" r="r" b="b"/>
              <a:pathLst>
                <a:path w="2768" h="6921" extrusionOk="0">
                  <a:moveTo>
                    <a:pt x="1" y="1"/>
                  </a:moveTo>
                  <a:cubicBezTo>
                    <a:pt x="1" y="1"/>
                    <a:pt x="378" y="5210"/>
                    <a:pt x="1129" y="6920"/>
                  </a:cubicBezTo>
                  <a:lnTo>
                    <a:pt x="2767" y="6920"/>
                  </a:lnTo>
                  <a:lnTo>
                    <a:pt x="22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6"/>
            <p:cNvSpPr/>
            <p:nvPr/>
          </p:nvSpPr>
          <p:spPr>
            <a:xfrm>
              <a:off x="-5135644" y="3168774"/>
              <a:ext cx="1061429" cy="722349"/>
            </a:xfrm>
            <a:custGeom>
              <a:avLst/>
              <a:gdLst/>
              <a:ahLst/>
              <a:cxnLst/>
              <a:rect l="l" t="t" r="r" b="b"/>
              <a:pathLst>
                <a:path w="50780" h="34558" extrusionOk="0">
                  <a:moveTo>
                    <a:pt x="29098" y="1"/>
                  </a:moveTo>
                  <a:cubicBezTo>
                    <a:pt x="29094" y="1"/>
                    <a:pt x="29090" y="1"/>
                    <a:pt x="29086" y="1"/>
                  </a:cubicBezTo>
                  <a:cubicBezTo>
                    <a:pt x="28250" y="11"/>
                    <a:pt x="25484" y="221"/>
                    <a:pt x="21656" y="2348"/>
                  </a:cubicBezTo>
                  <a:cubicBezTo>
                    <a:pt x="21656" y="2348"/>
                    <a:pt x="19602" y="3038"/>
                    <a:pt x="19725" y="4448"/>
                  </a:cubicBezTo>
                  <a:cubicBezTo>
                    <a:pt x="19725" y="4448"/>
                    <a:pt x="15929" y="5387"/>
                    <a:pt x="14745" y="6316"/>
                  </a:cubicBezTo>
                  <a:cubicBezTo>
                    <a:pt x="13558" y="7245"/>
                    <a:pt x="8466" y="15190"/>
                    <a:pt x="7889" y="16791"/>
                  </a:cubicBezTo>
                  <a:lnTo>
                    <a:pt x="545" y="18040"/>
                  </a:lnTo>
                  <a:cubicBezTo>
                    <a:pt x="225" y="18095"/>
                    <a:pt x="0" y="18387"/>
                    <a:pt x="31" y="18710"/>
                  </a:cubicBezTo>
                  <a:lnTo>
                    <a:pt x="814" y="26979"/>
                  </a:lnTo>
                  <a:cubicBezTo>
                    <a:pt x="845" y="27319"/>
                    <a:pt x="1131" y="27578"/>
                    <a:pt x="1469" y="27578"/>
                  </a:cubicBezTo>
                  <a:cubicBezTo>
                    <a:pt x="1484" y="27578"/>
                    <a:pt x="1500" y="27577"/>
                    <a:pt x="1516" y="27576"/>
                  </a:cubicBezTo>
                  <a:cubicBezTo>
                    <a:pt x="3093" y="27469"/>
                    <a:pt x="7185" y="27141"/>
                    <a:pt x="9363" y="26528"/>
                  </a:cubicBezTo>
                  <a:cubicBezTo>
                    <a:pt x="12095" y="25760"/>
                    <a:pt x="16665" y="19481"/>
                    <a:pt x="16665" y="19481"/>
                  </a:cubicBezTo>
                  <a:lnTo>
                    <a:pt x="17606" y="24264"/>
                  </a:lnTo>
                  <a:cubicBezTo>
                    <a:pt x="17606" y="24264"/>
                    <a:pt x="16239" y="29861"/>
                    <a:pt x="16751" y="33874"/>
                  </a:cubicBezTo>
                  <a:cubicBezTo>
                    <a:pt x="16751" y="33874"/>
                    <a:pt x="21363" y="34557"/>
                    <a:pt x="28538" y="34557"/>
                  </a:cubicBezTo>
                  <a:cubicBezTo>
                    <a:pt x="35715" y="34557"/>
                    <a:pt x="39942" y="34258"/>
                    <a:pt x="39942" y="34258"/>
                  </a:cubicBezTo>
                  <a:cubicBezTo>
                    <a:pt x="39942" y="34258"/>
                    <a:pt x="39771" y="21275"/>
                    <a:pt x="39601" y="20549"/>
                  </a:cubicBezTo>
                  <a:lnTo>
                    <a:pt x="39601" y="20549"/>
                  </a:lnTo>
                  <a:lnTo>
                    <a:pt x="40283" y="21403"/>
                  </a:lnTo>
                  <a:cubicBezTo>
                    <a:pt x="40283" y="21403"/>
                    <a:pt x="41181" y="32507"/>
                    <a:pt x="41608" y="33448"/>
                  </a:cubicBezTo>
                  <a:lnTo>
                    <a:pt x="50780" y="32486"/>
                  </a:lnTo>
                  <a:cubicBezTo>
                    <a:pt x="50780" y="32486"/>
                    <a:pt x="50555" y="20507"/>
                    <a:pt x="49017" y="17302"/>
                  </a:cubicBezTo>
                  <a:cubicBezTo>
                    <a:pt x="47498" y="14138"/>
                    <a:pt x="39973" y="6217"/>
                    <a:pt x="34974" y="3681"/>
                  </a:cubicBezTo>
                  <a:cubicBezTo>
                    <a:pt x="34855" y="3622"/>
                    <a:pt x="34726" y="3588"/>
                    <a:pt x="34595" y="3579"/>
                  </a:cubicBezTo>
                  <a:lnTo>
                    <a:pt x="30727" y="3321"/>
                  </a:lnTo>
                  <a:cubicBezTo>
                    <a:pt x="30727" y="3321"/>
                    <a:pt x="30417" y="1026"/>
                    <a:pt x="29585" y="192"/>
                  </a:cubicBezTo>
                  <a:cubicBezTo>
                    <a:pt x="29458" y="63"/>
                    <a:pt x="29279" y="1"/>
                    <a:pt x="29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6"/>
            <p:cNvSpPr/>
            <p:nvPr/>
          </p:nvSpPr>
          <p:spPr>
            <a:xfrm>
              <a:off x="-4275339" y="3786046"/>
              <a:ext cx="201166" cy="81875"/>
            </a:xfrm>
            <a:custGeom>
              <a:avLst/>
              <a:gdLst/>
              <a:ahLst/>
              <a:cxnLst/>
              <a:rect l="l" t="t" r="r" b="b"/>
              <a:pathLst>
                <a:path w="9624" h="3917" extrusionOk="0">
                  <a:moveTo>
                    <a:pt x="9452" y="1"/>
                  </a:moveTo>
                  <a:cubicBezTo>
                    <a:pt x="4770" y="1"/>
                    <a:pt x="1453" y="721"/>
                    <a:pt x="1" y="1111"/>
                  </a:cubicBezTo>
                  <a:cubicBezTo>
                    <a:pt x="167" y="2545"/>
                    <a:pt x="328" y="3647"/>
                    <a:pt x="451" y="3917"/>
                  </a:cubicBezTo>
                  <a:lnTo>
                    <a:pt x="9623" y="2955"/>
                  </a:lnTo>
                  <a:cubicBezTo>
                    <a:pt x="9623" y="2955"/>
                    <a:pt x="9599" y="1749"/>
                    <a:pt x="9520" y="1"/>
                  </a:cubicBezTo>
                  <a:cubicBezTo>
                    <a:pt x="9497" y="1"/>
                    <a:pt x="9475" y="1"/>
                    <a:pt x="9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4397347" y="3511470"/>
              <a:ext cx="93142" cy="216278"/>
            </a:xfrm>
            <a:custGeom>
              <a:avLst/>
              <a:gdLst/>
              <a:ahLst/>
              <a:cxnLst/>
              <a:rect l="l" t="t" r="r" b="b"/>
              <a:pathLst>
                <a:path w="4456" h="10347" extrusionOk="0">
                  <a:moveTo>
                    <a:pt x="0" y="1"/>
                  </a:moveTo>
                  <a:lnTo>
                    <a:pt x="2271" y="3602"/>
                  </a:lnTo>
                  <a:cubicBezTo>
                    <a:pt x="3035" y="4813"/>
                    <a:pt x="3576" y="6152"/>
                    <a:pt x="3871" y="7554"/>
                  </a:cubicBezTo>
                  <a:lnTo>
                    <a:pt x="4455" y="10346"/>
                  </a:lnTo>
                  <a:lnTo>
                    <a:pt x="4317" y="4383"/>
                  </a:lnTo>
                  <a:lnTo>
                    <a:pt x="0" y="1"/>
                  </a:lnTo>
                  <a:close/>
                </a:path>
              </a:pathLst>
            </a:custGeom>
            <a:solidFill>
              <a:srgbClr val="0B2140">
                <a:alpha val="2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4870580" y="3518828"/>
              <a:ext cx="83192" cy="154804"/>
            </a:xfrm>
            <a:custGeom>
              <a:avLst/>
              <a:gdLst/>
              <a:ahLst/>
              <a:cxnLst/>
              <a:rect l="l" t="t" r="r" b="b"/>
              <a:pathLst>
                <a:path w="3980" h="7406" extrusionOk="0">
                  <a:moveTo>
                    <a:pt x="3428" y="1"/>
                  </a:moveTo>
                  <a:cubicBezTo>
                    <a:pt x="3428" y="1"/>
                    <a:pt x="2510" y="4041"/>
                    <a:pt x="0" y="7406"/>
                  </a:cubicBezTo>
                  <a:cubicBezTo>
                    <a:pt x="2044" y="5385"/>
                    <a:pt x="3908" y="2839"/>
                    <a:pt x="3980" y="2741"/>
                  </a:cubicBezTo>
                  <a:lnTo>
                    <a:pt x="3428" y="1"/>
                  </a:lnTo>
                  <a:close/>
                </a:path>
              </a:pathLst>
            </a:custGeom>
            <a:solidFill>
              <a:srgbClr val="0B2140">
                <a:alpha val="2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4781891" y="3603567"/>
              <a:ext cx="63" cy="84"/>
            </a:xfrm>
            <a:custGeom>
              <a:avLst/>
              <a:gdLst/>
              <a:ahLst/>
              <a:cxnLst/>
              <a:rect l="l" t="t" r="r" b="b"/>
              <a:pathLst>
                <a:path w="3" h="4" extrusionOk="0">
                  <a:moveTo>
                    <a:pt x="1" y="1"/>
                  </a:moveTo>
                  <a:lnTo>
                    <a:pt x="2" y="4"/>
                  </a:lnTo>
                  <a:lnTo>
                    <a:pt x="2" y="4"/>
                  </a:lnTo>
                  <a:close/>
                </a:path>
              </a:pathLst>
            </a:custGeom>
            <a:solidFill>
              <a:srgbClr val="73A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4723238" y="3168774"/>
              <a:ext cx="215296" cy="87310"/>
            </a:xfrm>
            <a:custGeom>
              <a:avLst/>
              <a:gdLst/>
              <a:ahLst/>
              <a:cxnLst/>
              <a:rect l="l" t="t" r="r" b="b"/>
              <a:pathLst>
                <a:path w="10300" h="4177" extrusionOk="0">
                  <a:moveTo>
                    <a:pt x="9370" y="1"/>
                  </a:moveTo>
                  <a:cubicBezTo>
                    <a:pt x="9366" y="1"/>
                    <a:pt x="9362" y="1"/>
                    <a:pt x="9358" y="1"/>
                  </a:cubicBezTo>
                  <a:cubicBezTo>
                    <a:pt x="8520" y="11"/>
                    <a:pt x="5754" y="221"/>
                    <a:pt x="1926" y="2348"/>
                  </a:cubicBezTo>
                  <a:cubicBezTo>
                    <a:pt x="1926" y="2348"/>
                    <a:pt x="145" y="2948"/>
                    <a:pt x="1" y="4170"/>
                  </a:cubicBezTo>
                  <a:cubicBezTo>
                    <a:pt x="59" y="4174"/>
                    <a:pt x="130" y="4176"/>
                    <a:pt x="214" y="4176"/>
                  </a:cubicBezTo>
                  <a:cubicBezTo>
                    <a:pt x="862" y="4176"/>
                    <a:pt x="2318" y="4018"/>
                    <a:pt x="5383" y="3115"/>
                  </a:cubicBezTo>
                  <a:cubicBezTo>
                    <a:pt x="8574" y="2173"/>
                    <a:pt x="9824" y="1314"/>
                    <a:pt x="10300" y="851"/>
                  </a:cubicBezTo>
                  <a:cubicBezTo>
                    <a:pt x="10173" y="593"/>
                    <a:pt x="10026" y="361"/>
                    <a:pt x="9856" y="192"/>
                  </a:cubicBezTo>
                  <a:cubicBezTo>
                    <a:pt x="9728" y="63"/>
                    <a:pt x="9549" y="1"/>
                    <a:pt x="9370" y="1"/>
                  </a:cubicBezTo>
                  <a:close/>
                </a:path>
              </a:pathLst>
            </a:custGeom>
            <a:solidFill>
              <a:srgbClr val="0B2140">
                <a:alpha val="23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4818073" y="3438249"/>
              <a:ext cx="53636" cy="240671"/>
            </a:xfrm>
            <a:custGeom>
              <a:avLst/>
              <a:gdLst/>
              <a:ahLst/>
              <a:cxnLst/>
              <a:rect l="l" t="t" r="r" b="b"/>
              <a:pathLst>
                <a:path w="2566" h="11514" extrusionOk="0">
                  <a:moveTo>
                    <a:pt x="157" y="1"/>
                  </a:moveTo>
                  <a:cubicBezTo>
                    <a:pt x="148" y="1"/>
                    <a:pt x="139" y="1"/>
                    <a:pt x="129" y="3"/>
                  </a:cubicBezTo>
                  <a:cubicBezTo>
                    <a:pt x="50" y="20"/>
                    <a:pt x="1" y="99"/>
                    <a:pt x="22" y="178"/>
                  </a:cubicBezTo>
                  <a:lnTo>
                    <a:pt x="1335" y="6616"/>
                  </a:lnTo>
                  <a:lnTo>
                    <a:pt x="2274" y="11399"/>
                  </a:lnTo>
                  <a:cubicBezTo>
                    <a:pt x="2287" y="11466"/>
                    <a:pt x="2345" y="11514"/>
                    <a:pt x="2413" y="11514"/>
                  </a:cubicBezTo>
                  <a:cubicBezTo>
                    <a:pt x="2421" y="11514"/>
                    <a:pt x="2431" y="11512"/>
                    <a:pt x="2439" y="11511"/>
                  </a:cubicBezTo>
                  <a:cubicBezTo>
                    <a:pt x="2516" y="11495"/>
                    <a:pt x="2565" y="11420"/>
                    <a:pt x="2551" y="11344"/>
                  </a:cubicBezTo>
                  <a:lnTo>
                    <a:pt x="1612" y="6561"/>
                  </a:lnTo>
                  <a:lnTo>
                    <a:pt x="297" y="122"/>
                  </a:lnTo>
                  <a:cubicBezTo>
                    <a:pt x="287" y="51"/>
                    <a:pt x="227" y="1"/>
                    <a:pt x="1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4413818" y="3494560"/>
              <a:ext cx="141719" cy="318909"/>
            </a:xfrm>
            <a:custGeom>
              <a:avLst/>
              <a:gdLst/>
              <a:ahLst/>
              <a:cxnLst/>
              <a:rect l="l" t="t" r="r" b="b"/>
              <a:pathLst>
                <a:path w="6780" h="15257" extrusionOk="0">
                  <a:moveTo>
                    <a:pt x="160" y="1"/>
                  </a:moveTo>
                  <a:cubicBezTo>
                    <a:pt x="135" y="1"/>
                    <a:pt x="109" y="8"/>
                    <a:pt x="86" y="22"/>
                  </a:cubicBezTo>
                  <a:cubicBezTo>
                    <a:pt x="23" y="60"/>
                    <a:pt x="0" y="143"/>
                    <a:pt x="35" y="208"/>
                  </a:cubicBezTo>
                  <a:cubicBezTo>
                    <a:pt x="164" y="424"/>
                    <a:pt x="4623" y="4888"/>
                    <a:pt x="5616" y="5881"/>
                  </a:cubicBezTo>
                  <a:lnTo>
                    <a:pt x="6492" y="15128"/>
                  </a:lnTo>
                  <a:cubicBezTo>
                    <a:pt x="6499" y="15200"/>
                    <a:pt x="6559" y="15255"/>
                    <a:pt x="6633" y="15256"/>
                  </a:cubicBezTo>
                  <a:cubicBezTo>
                    <a:pt x="6637" y="15256"/>
                    <a:pt x="6641" y="15256"/>
                    <a:pt x="6646" y="15255"/>
                  </a:cubicBezTo>
                  <a:cubicBezTo>
                    <a:pt x="6723" y="15248"/>
                    <a:pt x="6780" y="15178"/>
                    <a:pt x="6773" y="15101"/>
                  </a:cubicBezTo>
                  <a:lnTo>
                    <a:pt x="5892" y="5803"/>
                  </a:lnTo>
                  <a:lnTo>
                    <a:pt x="5887" y="5752"/>
                  </a:lnTo>
                  <a:lnTo>
                    <a:pt x="5852" y="5717"/>
                  </a:lnTo>
                  <a:cubicBezTo>
                    <a:pt x="3691" y="3557"/>
                    <a:pt x="427" y="270"/>
                    <a:pt x="277" y="61"/>
                  </a:cubicBezTo>
                  <a:cubicBezTo>
                    <a:pt x="249" y="22"/>
                    <a:pt x="205" y="1"/>
                    <a:pt x="1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6"/>
            <p:cNvSpPr/>
            <p:nvPr/>
          </p:nvSpPr>
          <p:spPr>
            <a:xfrm>
              <a:off x="-4310372" y="3599407"/>
              <a:ext cx="12270" cy="245583"/>
            </a:xfrm>
            <a:custGeom>
              <a:avLst/>
              <a:gdLst/>
              <a:ahLst/>
              <a:cxnLst/>
              <a:rect l="l" t="t" r="r" b="b"/>
              <a:pathLst>
                <a:path w="587" h="11749" extrusionOk="0">
                  <a:moveTo>
                    <a:pt x="140" y="1"/>
                  </a:moveTo>
                  <a:cubicBezTo>
                    <a:pt x="63" y="4"/>
                    <a:pt x="1" y="68"/>
                    <a:pt x="3" y="146"/>
                  </a:cubicBezTo>
                  <a:lnTo>
                    <a:pt x="303" y="11611"/>
                  </a:lnTo>
                  <a:cubicBezTo>
                    <a:pt x="304" y="11688"/>
                    <a:pt x="366" y="11748"/>
                    <a:pt x="444" y="11748"/>
                  </a:cubicBezTo>
                  <a:lnTo>
                    <a:pt x="447" y="11747"/>
                  </a:lnTo>
                  <a:cubicBezTo>
                    <a:pt x="525" y="11745"/>
                    <a:pt x="587" y="11681"/>
                    <a:pt x="584" y="11603"/>
                  </a:cubicBezTo>
                  <a:lnTo>
                    <a:pt x="286" y="139"/>
                  </a:lnTo>
                  <a:cubicBezTo>
                    <a:pt x="283" y="61"/>
                    <a:pt x="221" y="1"/>
                    <a:pt x="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6"/>
            <p:cNvSpPr/>
            <p:nvPr/>
          </p:nvSpPr>
          <p:spPr>
            <a:xfrm>
              <a:off x="-4718660" y="3195257"/>
              <a:ext cx="198344" cy="63627"/>
            </a:xfrm>
            <a:custGeom>
              <a:avLst/>
              <a:gdLst/>
              <a:ahLst/>
              <a:cxnLst/>
              <a:rect l="l" t="t" r="r" b="b"/>
              <a:pathLst>
                <a:path w="9489" h="3044" extrusionOk="0">
                  <a:moveTo>
                    <a:pt x="9327" y="0"/>
                  </a:moveTo>
                  <a:cubicBezTo>
                    <a:pt x="9296" y="0"/>
                    <a:pt x="9265" y="10"/>
                    <a:pt x="9239" y="30"/>
                  </a:cubicBezTo>
                  <a:cubicBezTo>
                    <a:pt x="9226" y="37"/>
                    <a:pt x="7920" y="865"/>
                    <a:pt x="4717" y="1838"/>
                  </a:cubicBezTo>
                  <a:cubicBezTo>
                    <a:pt x="1874" y="2702"/>
                    <a:pt x="483" y="2763"/>
                    <a:pt x="204" y="2763"/>
                  </a:cubicBezTo>
                  <a:cubicBezTo>
                    <a:pt x="169" y="2763"/>
                    <a:pt x="152" y="2762"/>
                    <a:pt x="150" y="2761"/>
                  </a:cubicBezTo>
                  <a:cubicBezTo>
                    <a:pt x="74" y="2761"/>
                    <a:pt x="9" y="2819"/>
                    <a:pt x="4" y="2897"/>
                  </a:cubicBezTo>
                  <a:cubicBezTo>
                    <a:pt x="1" y="2975"/>
                    <a:pt x="60" y="3040"/>
                    <a:pt x="138" y="3044"/>
                  </a:cubicBezTo>
                  <a:lnTo>
                    <a:pt x="203" y="3044"/>
                  </a:lnTo>
                  <a:cubicBezTo>
                    <a:pt x="509" y="3044"/>
                    <a:pt x="1899" y="2989"/>
                    <a:pt x="4799" y="2108"/>
                  </a:cubicBezTo>
                  <a:cubicBezTo>
                    <a:pt x="8047" y="1120"/>
                    <a:pt x="9339" y="300"/>
                    <a:pt x="9392" y="266"/>
                  </a:cubicBezTo>
                  <a:cubicBezTo>
                    <a:pt x="9465" y="228"/>
                    <a:pt x="9489" y="135"/>
                    <a:pt x="9445" y="64"/>
                  </a:cubicBezTo>
                  <a:cubicBezTo>
                    <a:pt x="9418" y="22"/>
                    <a:pt x="9373" y="0"/>
                    <a:pt x="9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6"/>
            <p:cNvSpPr/>
            <p:nvPr/>
          </p:nvSpPr>
          <p:spPr>
            <a:xfrm>
              <a:off x="-4726478" y="3258926"/>
              <a:ext cx="40530" cy="58004"/>
            </a:xfrm>
            <a:custGeom>
              <a:avLst/>
              <a:gdLst/>
              <a:ahLst/>
              <a:cxnLst/>
              <a:rect l="l" t="t" r="r" b="b"/>
              <a:pathLst>
                <a:path w="1939" h="2775" extrusionOk="0">
                  <a:moveTo>
                    <a:pt x="150" y="0"/>
                  </a:moveTo>
                  <a:cubicBezTo>
                    <a:pt x="141" y="0"/>
                    <a:pt x="131" y="1"/>
                    <a:pt x="121" y="3"/>
                  </a:cubicBezTo>
                  <a:cubicBezTo>
                    <a:pt x="47" y="20"/>
                    <a:pt x="1" y="91"/>
                    <a:pt x="13" y="164"/>
                  </a:cubicBezTo>
                  <a:cubicBezTo>
                    <a:pt x="29" y="234"/>
                    <a:pt x="407" y="1873"/>
                    <a:pt x="1665" y="2749"/>
                  </a:cubicBezTo>
                  <a:cubicBezTo>
                    <a:pt x="1689" y="2764"/>
                    <a:pt x="1718" y="2773"/>
                    <a:pt x="1746" y="2774"/>
                  </a:cubicBezTo>
                  <a:cubicBezTo>
                    <a:pt x="1883" y="2773"/>
                    <a:pt x="1938" y="2596"/>
                    <a:pt x="1826" y="2517"/>
                  </a:cubicBezTo>
                  <a:cubicBezTo>
                    <a:pt x="660" y="1705"/>
                    <a:pt x="291" y="119"/>
                    <a:pt x="287" y="104"/>
                  </a:cubicBezTo>
                  <a:cubicBezTo>
                    <a:pt x="270" y="41"/>
                    <a:pt x="213"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4539192" y="3235432"/>
              <a:ext cx="49016" cy="58255"/>
            </a:xfrm>
            <a:custGeom>
              <a:avLst/>
              <a:gdLst/>
              <a:ahLst/>
              <a:cxnLst/>
              <a:rect l="l" t="t" r="r" b="b"/>
              <a:pathLst>
                <a:path w="2345" h="2787" extrusionOk="0">
                  <a:moveTo>
                    <a:pt x="2189" y="0"/>
                  </a:moveTo>
                  <a:cubicBezTo>
                    <a:pt x="2134" y="0"/>
                    <a:pt x="2082" y="33"/>
                    <a:pt x="2060" y="87"/>
                  </a:cubicBezTo>
                  <a:cubicBezTo>
                    <a:pt x="1661" y="1277"/>
                    <a:pt x="119" y="2524"/>
                    <a:pt x="104" y="2537"/>
                  </a:cubicBezTo>
                  <a:cubicBezTo>
                    <a:pt x="1" y="2620"/>
                    <a:pt x="60" y="2787"/>
                    <a:pt x="191" y="2787"/>
                  </a:cubicBezTo>
                  <a:cubicBezTo>
                    <a:pt x="224" y="2787"/>
                    <a:pt x="255" y="2775"/>
                    <a:pt x="279" y="2756"/>
                  </a:cubicBezTo>
                  <a:cubicBezTo>
                    <a:pt x="345" y="2702"/>
                    <a:pt x="1903" y="1444"/>
                    <a:pt x="2326" y="176"/>
                  </a:cubicBezTo>
                  <a:cubicBezTo>
                    <a:pt x="2345" y="104"/>
                    <a:pt x="2304" y="30"/>
                    <a:pt x="2233" y="8"/>
                  </a:cubicBezTo>
                  <a:cubicBezTo>
                    <a:pt x="2219" y="2"/>
                    <a:pt x="2204" y="0"/>
                    <a:pt x="2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6"/>
            <p:cNvSpPr/>
            <p:nvPr/>
          </p:nvSpPr>
          <p:spPr>
            <a:xfrm>
              <a:off x="-5135624" y="3538142"/>
              <a:ext cx="84613" cy="207081"/>
            </a:xfrm>
            <a:custGeom>
              <a:avLst/>
              <a:gdLst/>
              <a:ahLst/>
              <a:cxnLst/>
              <a:rect l="l" t="t" r="r" b="b"/>
              <a:pathLst>
                <a:path w="4048" h="9907" extrusionOk="0">
                  <a:moveTo>
                    <a:pt x="2709" y="0"/>
                  </a:moveTo>
                  <a:lnTo>
                    <a:pt x="546" y="369"/>
                  </a:lnTo>
                  <a:cubicBezTo>
                    <a:pt x="225" y="422"/>
                    <a:pt x="1" y="715"/>
                    <a:pt x="32" y="1039"/>
                  </a:cubicBezTo>
                  <a:lnTo>
                    <a:pt x="813" y="9306"/>
                  </a:lnTo>
                  <a:cubicBezTo>
                    <a:pt x="845" y="9648"/>
                    <a:pt x="1132" y="9906"/>
                    <a:pt x="1471" y="9906"/>
                  </a:cubicBezTo>
                  <a:cubicBezTo>
                    <a:pt x="1486" y="9906"/>
                    <a:pt x="1501" y="9906"/>
                    <a:pt x="1516" y="9905"/>
                  </a:cubicBezTo>
                  <a:cubicBezTo>
                    <a:pt x="2091" y="9865"/>
                    <a:pt x="3002" y="9796"/>
                    <a:pt x="4031" y="9696"/>
                  </a:cubicBezTo>
                  <a:cubicBezTo>
                    <a:pt x="4048" y="6197"/>
                    <a:pt x="3141" y="1864"/>
                    <a:pt x="27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6"/>
            <p:cNvSpPr/>
            <p:nvPr/>
          </p:nvSpPr>
          <p:spPr>
            <a:xfrm>
              <a:off x="-5081486" y="3537996"/>
              <a:ext cx="33151" cy="202294"/>
            </a:xfrm>
            <a:custGeom>
              <a:avLst/>
              <a:gdLst/>
              <a:ahLst/>
              <a:cxnLst/>
              <a:rect l="l" t="t" r="r" b="b"/>
              <a:pathLst>
                <a:path w="1586" h="9678" extrusionOk="0">
                  <a:moveTo>
                    <a:pt x="163" y="1"/>
                  </a:moveTo>
                  <a:cubicBezTo>
                    <a:pt x="145" y="1"/>
                    <a:pt x="127" y="4"/>
                    <a:pt x="109" y="11"/>
                  </a:cubicBezTo>
                  <a:cubicBezTo>
                    <a:pt x="33" y="42"/>
                    <a:pt x="1" y="133"/>
                    <a:pt x="37" y="206"/>
                  </a:cubicBezTo>
                  <a:cubicBezTo>
                    <a:pt x="46" y="229"/>
                    <a:pt x="934" y="2449"/>
                    <a:pt x="1300" y="9545"/>
                  </a:cubicBezTo>
                  <a:cubicBezTo>
                    <a:pt x="1303" y="9620"/>
                    <a:pt x="1365" y="9677"/>
                    <a:pt x="1441" y="9677"/>
                  </a:cubicBezTo>
                  <a:lnTo>
                    <a:pt x="1447" y="9677"/>
                  </a:lnTo>
                  <a:cubicBezTo>
                    <a:pt x="1524" y="9673"/>
                    <a:pt x="1585" y="9607"/>
                    <a:pt x="1581" y="9529"/>
                  </a:cubicBezTo>
                  <a:cubicBezTo>
                    <a:pt x="1212" y="2385"/>
                    <a:pt x="335" y="189"/>
                    <a:pt x="297" y="99"/>
                  </a:cubicBezTo>
                  <a:cubicBezTo>
                    <a:pt x="279" y="38"/>
                    <a:pt x="223" y="1"/>
                    <a:pt x="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6"/>
            <p:cNvSpPr/>
            <p:nvPr/>
          </p:nvSpPr>
          <p:spPr>
            <a:xfrm>
              <a:off x="-5133366" y="3567719"/>
              <a:ext cx="66491" cy="13566"/>
            </a:xfrm>
            <a:custGeom>
              <a:avLst/>
              <a:gdLst/>
              <a:ahLst/>
              <a:cxnLst/>
              <a:rect l="l" t="t" r="r" b="b"/>
              <a:pathLst>
                <a:path w="3181" h="649" extrusionOk="0">
                  <a:moveTo>
                    <a:pt x="3029" y="1"/>
                  </a:moveTo>
                  <a:cubicBezTo>
                    <a:pt x="3024" y="1"/>
                    <a:pt x="3019" y="1"/>
                    <a:pt x="3014" y="1"/>
                  </a:cubicBezTo>
                  <a:lnTo>
                    <a:pt x="123" y="367"/>
                  </a:lnTo>
                  <a:cubicBezTo>
                    <a:pt x="51" y="378"/>
                    <a:pt x="0" y="443"/>
                    <a:pt x="4" y="515"/>
                  </a:cubicBezTo>
                  <a:cubicBezTo>
                    <a:pt x="9" y="587"/>
                    <a:pt x="68" y="645"/>
                    <a:pt x="140" y="648"/>
                  </a:cubicBezTo>
                  <a:cubicBezTo>
                    <a:pt x="146" y="648"/>
                    <a:pt x="151" y="648"/>
                    <a:pt x="158" y="647"/>
                  </a:cubicBezTo>
                  <a:lnTo>
                    <a:pt x="3049" y="281"/>
                  </a:lnTo>
                  <a:cubicBezTo>
                    <a:pt x="3125" y="270"/>
                    <a:pt x="3180" y="201"/>
                    <a:pt x="3170" y="123"/>
                  </a:cubicBezTo>
                  <a:cubicBezTo>
                    <a:pt x="3160" y="52"/>
                    <a:pt x="3099" y="1"/>
                    <a:pt x="30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5130063" y="3608124"/>
              <a:ext cx="68518" cy="13837"/>
            </a:xfrm>
            <a:custGeom>
              <a:avLst/>
              <a:gdLst/>
              <a:ahLst/>
              <a:cxnLst/>
              <a:rect l="l" t="t" r="r" b="b"/>
              <a:pathLst>
                <a:path w="3278" h="662" extrusionOk="0">
                  <a:moveTo>
                    <a:pt x="3127" y="1"/>
                  </a:moveTo>
                  <a:cubicBezTo>
                    <a:pt x="3122" y="1"/>
                    <a:pt x="3116" y="1"/>
                    <a:pt x="3111" y="2"/>
                  </a:cubicBezTo>
                  <a:lnTo>
                    <a:pt x="123" y="382"/>
                  </a:lnTo>
                  <a:cubicBezTo>
                    <a:pt x="51" y="391"/>
                    <a:pt x="0" y="456"/>
                    <a:pt x="4" y="530"/>
                  </a:cubicBezTo>
                  <a:cubicBezTo>
                    <a:pt x="9" y="602"/>
                    <a:pt x="68" y="660"/>
                    <a:pt x="141" y="661"/>
                  </a:cubicBezTo>
                  <a:lnTo>
                    <a:pt x="158" y="661"/>
                  </a:lnTo>
                  <a:lnTo>
                    <a:pt x="3146" y="281"/>
                  </a:lnTo>
                  <a:cubicBezTo>
                    <a:pt x="3223" y="271"/>
                    <a:pt x="3278" y="201"/>
                    <a:pt x="3268" y="125"/>
                  </a:cubicBezTo>
                  <a:cubicBezTo>
                    <a:pt x="3259" y="52"/>
                    <a:pt x="3197" y="1"/>
                    <a:pt x="3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6"/>
            <p:cNvSpPr/>
            <p:nvPr/>
          </p:nvSpPr>
          <p:spPr>
            <a:xfrm>
              <a:off x="-5124462" y="3665292"/>
              <a:ext cx="69835" cy="14005"/>
            </a:xfrm>
            <a:custGeom>
              <a:avLst/>
              <a:gdLst/>
              <a:ahLst/>
              <a:cxnLst/>
              <a:rect l="l" t="t" r="r" b="b"/>
              <a:pathLst>
                <a:path w="3341" h="670" extrusionOk="0">
                  <a:moveTo>
                    <a:pt x="3189" y="1"/>
                  </a:moveTo>
                  <a:cubicBezTo>
                    <a:pt x="3180" y="1"/>
                    <a:pt x="3171" y="2"/>
                    <a:pt x="3162" y="3"/>
                  </a:cubicBezTo>
                  <a:lnTo>
                    <a:pt x="123" y="389"/>
                  </a:lnTo>
                  <a:cubicBezTo>
                    <a:pt x="53" y="402"/>
                    <a:pt x="1" y="465"/>
                    <a:pt x="6" y="537"/>
                  </a:cubicBezTo>
                  <a:cubicBezTo>
                    <a:pt x="10" y="611"/>
                    <a:pt x="68" y="667"/>
                    <a:pt x="142" y="670"/>
                  </a:cubicBezTo>
                  <a:cubicBezTo>
                    <a:pt x="147" y="670"/>
                    <a:pt x="153" y="670"/>
                    <a:pt x="159" y="669"/>
                  </a:cubicBezTo>
                  <a:lnTo>
                    <a:pt x="3198" y="283"/>
                  </a:lnTo>
                  <a:cubicBezTo>
                    <a:pt x="3280" y="279"/>
                    <a:pt x="3340" y="205"/>
                    <a:pt x="3329" y="125"/>
                  </a:cubicBezTo>
                  <a:cubicBezTo>
                    <a:pt x="3320" y="53"/>
                    <a:pt x="3259" y="1"/>
                    <a:pt x="3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6"/>
            <p:cNvSpPr/>
            <p:nvPr/>
          </p:nvSpPr>
          <p:spPr>
            <a:xfrm>
              <a:off x="-5119424" y="3720997"/>
              <a:ext cx="68832" cy="11705"/>
            </a:xfrm>
            <a:custGeom>
              <a:avLst/>
              <a:gdLst/>
              <a:ahLst/>
              <a:cxnLst/>
              <a:rect l="l" t="t" r="r" b="b"/>
              <a:pathLst>
                <a:path w="3293" h="560" extrusionOk="0">
                  <a:moveTo>
                    <a:pt x="3146" y="0"/>
                  </a:moveTo>
                  <a:cubicBezTo>
                    <a:pt x="3144" y="0"/>
                    <a:pt x="3142" y="0"/>
                    <a:pt x="3140" y="0"/>
                  </a:cubicBezTo>
                  <a:lnTo>
                    <a:pt x="128" y="278"/>
                  </a:lnTo>
                  <a:cubicBezTo>
                    <a:pt x="55" y="287"/>
                    <a:pt x="1" y="352"/>
                    <a:pt x="4" y="425"/>
                  </a:cubicBezTo>
                  <a:cubicBezTo>
                    <a:pt x="8" y="499"/>
                    <a:pt x="67" y="557"/>
                    <a:pt x="141" y="560"/>
                  </a:cubicBezTo>
                  <a:lnTo>
                    <a:pt x="154" y="560"/>
                  </a:lnTo>
                  <a:lnTo>
                    <a:pt x="3167" y="280"/>
                  </a:lnTo>
                  <a:cubicBezTo>
                    <a:pt x="3240" y="269"/>
                    <a:pt x="3293" y="202"/>
                    <a:pt x="3286" y="129"/>
                  </a:cubicBezTo>
                  <a:cubicBezTo>
                    <a:pt x="3279" y="56"/>
                    <a:pt x="3218" y="0"/>
                    <a:pt x="31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6"/>
            <p:cNvSpPr/>
            <p:nvPr/>
          </p:nvSpPr>
          <p:spPr>
            <a:xfrm>
              <a:off x="-4277095" y="3783119"/>
              <a:ext cx="200706" cy="28511"/>
            </a:xfrm>
            <a:custGeom>
              <a:avLst/>
              <a:gdLst/>
              <a:ahLst/>
              <a:cxnLst/>
              <a:rect l="l" t="t" r="r" b="b"/>
              <a:pathLst>
                <a:path w="9602" h="1364" extrusionOk="0">
                  <a:moveTo>
                    <a:pt x="9460" y="1"/>
                  </a:moveTo>
                  <a:cubicBezTo>
                    <a:pt x="9459" y="1"/>
                    <a:pt x="9458" y="1"/>
                    <a:pt x="9457" y="1"/>
                  </a:cubicBezTo>
                  <a:cubicBezTo>
                    <a:pt x="5834" y="1"/>
                    <a:pt x="219" y="1074"/>
                    <a:pt x="163" y="1084"/>
                  </a:cubicBezTo>
                  <a:cubicBezTo>
                    <a:pt x="0" y="1121"/>
                    <a:pt x="23" y="1359"/>
                    <a:pt x="189" y="1364"/>
                  </a:cubicBezTo>
                  <a:cubicBezTo>
                    <a:pt x="198" y="1364"/>
                    <a:pt x="206" y="1364"/>
                    <a:pt x="215" y="1362"/>
                  </a:cubicBezTo>
                  <a:cubicBezTo>
                    <a:pt x="271" y="1351"/>
                    <a:pt x="5861" y="283"/>
                    <a:pt x="9456" y="283"/>
                  </a:cubicBezTo>
                  <a:lnTo>
                    <a:pt x="9460" y="283"/>
                  </a:lnTo>
                  <a:cubicBezTo>
                    <a:pt x="9539" y="283"/>
                    <a:pt x="9601" y="220"/>
                    <a:pt x="9601" y="142"/>
                  </a:cubicBezTo>
                  <a:cubicBezTo>
                    <a:pt x="9600" y="64"/>
                    <a:pt x="9538" y="1"/>
                    <a:pt x="9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4248438" y="3800991"/>
              <a:ext cx="19418" cy="63481"/>
            </a:xfrm>
            <a:custGeom>
              <a:avLst/>
              <a:gdLst/>
              <a:ahLst/>
              <a:cxnLst/>
              <a:rect l="l" t="t" r="r" b="b"/>
              <a:pathLst>
                <a:path w="929" h="3037" extrusionOk="0">
                  <a:moveTo>
                    <a:pt x="151" y="1"/>
                  </a:moveTo>
                  <a:cubicBezTo>
                    <a:pt x="140" y="1"/>
                    <a:pt x="130" y="2"/>
                    <a:pt x="119" y="4"/>
                  </a:cubicBezTo>
                  <a:cubicBezTo>
                    <a:pt x="47" y="20"/>
                    <a:pt x="0" y="89"/>
                    <a:pt x="10" y="163"/>
                  </a:cubicBezTo>
                  <a:lnTo>
                    <a:pt x="637" y="2926"/>
                  </a:lnTo>
                  <a:cubicBezTo>
                    <a:pt x="651" y="2990"/>
                    <a:pt x="708" y="3035"/>
                    <a:pt x="774" y="3036"/>
                  </a:cubicBezTo>
                  <a:cubicBezTo>
                    <a:pt x="784" y="3036"/>
                    <a:pt x="795" y="3035"/>
                    <a:pt x="805" y="3032"/>
                  </a:cubicBezTo>
                  <a:cubicBezTo>
                    <a:pt x="881" y="3015"/>
                    <a:pt x="928" y="2939"/>
                    <a:pt x="911" y="2864"/>
                  </a:cubicBezTo>
                  <a:lnTo>
                    <a:pt x="286" y="100"/>
                  </a:lnTo>
                  <a:cubicBezTo>
                    <a:pt x="266" y="40"/>
                    <a:pt x="211" y="1"/>
                    <a:pt x="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4191729" y="3791877"/>
              <a:ext cx="20317" cy="66177"/>
            </a:xfrm>
            <a:custGeom>
              <a:avLst/>
              <a:gdLst/>
              <a:ahLst/>
              <a:cxnLst/>
              <a:rect l="l" t="t" r="r" b="b"/>
              <a:pathLst>
                <a:path w="972" h="3166" extrusionOk="0">
                  <a:moveTo>
                    <a:pt x="160" y="0"/>
                  </a:moveTo>
                  <a:cubicBezTo>
                    <a:pt x="150" y="0"/>
                    <a:pt x="139" y="2"/>
                    <a:pt x="129" y="4"/>
                  </a:cubicBezTo>
                  <a:cubicBezTo>
                    <a:pt x="48" y="22"/>
                    <a:pt x="0" y="104"/>
                    <a:pt x="25" y="183"/>
                  </a:cubicBezTo>
                  <a:lnTo>
                    <a:pt x="681" y="3056"/>
                  </a:lnTo>
                  <a:cubicBezTo>
                    <a:pt x="695" y="3119"/>
                    <a:pt x="753" y="3166"/>
                    <a:pt x="818" y="3166"/>
                  </a:cubicBezTo>
                  <a:cubicBezTo>
                    <a:pt x="829" y="3166"/>
                    <a:pt x="839" y="3164"/>
                    <a:pt x="849" y="3162"/>
                  </a:cubicBezTo>
                  <a:cubicBezTo>
                    <a:pt x="925" y="3145"/>
                    <a:pt x="972" y="3068"/>
                    <a:pt x="955" y="2994"/>
                  </a:cubicBezTo>
                  <a:lnTo>
                    <a:pt x="299" y="121"/>
                  </a:lnTo>
                  <a:cubicBezTo>
                    <a:pt x="288" y="50"/>
                    <a:pt x="22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4138282" y="3786025"/>
              <a:ext cx="16701" cy="66763"/>
            </a:xfrm>
            <a:custGeom>
              <a:avLst/>
              <a:gdLst/>
              <a:ahLst/>
              <a:cxnLst/>
              <a:rect l="l" t="t" r="r" b="b"/>
              <a:pathLst>
                <a:path w="799" h="3194" extrusionOk="0">
                  <a:moveTo>
                    <a:pt x="150" y="0"/>
                  </a:moveTo>
                  <a:cubicBezTo>
                    <a:pt x="143" y="0"/>
                    <a:pt x="136" y="1"/>
                    <a:pt x="129" y="2"/>
                  </a:cubicBezTo>
                  <a:cubicBezTo>
                    <a:pt x="53" y="16"/>
                    <a:pt x="0" y="88"/>
                    <a:pt x="15" y="164"/>
                  </a:cubicBezTo>
                  <a:lnTo>
                    <a:pt x="509" y="3076"/>
                  </a:lnTo>
                  <a:cubicBezTo>
                    <a:pt x="520" y="3144"/>
                    <a:pt x="578" y="3193"/>
                    <a:pt x="647" y="3193"/>
                  </a:cubicBezTo>
                  <a:cubicBezTo>
                    <a:pt x="654" y="3193"/>
                    <a:pt x="663" y="3193"/>
                    <a:pt x="671" y="3192"/>
                  </a:cubicBezTo>
                  <a:cubicBezTo>
                    <a:pt x="747" y="3178"/>
                    <a:pt x="798" y="3106"/>
                    <a:pt x="786" y="3028"/>
                  </a:cubicBezTo>
                  <a:lnTo>
                    <a:pt x="291" y="117"/>
                  </a:lnTo>
                  <a:cubicBezTo>
                    <a:pt x="279" y="48"/>
                    <a:pt x="218" y="0"/>
                    <a:pt x="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6"/>
            <p:cNvSpPr/>
            <p:nvPr/>
          </p:nvSpPr>
          <p:spPr>
            <a:xfrm>
              <a:off x="-4094115" y="3783266"/>
              <a:ext cx="14360" cy="65947"/>
            </a:xfrm>
            <a:custGeom>
              <a:avLst/>
              <a:gdLst/>
              <a:ahLst/>
              <a:cxnLst/>
              <a:rect l="l" t="t" r="r" b="b"/>
              <a:pathLst>
                <a:path w="687" h="3155" extrusionOk="0">
                  <a:moveTo>
                    <a:pt x="152" y="1"/>
                  </a:moveTo>
                  <a:cubicBezTo>
                    <a:pt x="145" y="1"/>
                    <a:pt x="138" y="1"/>
                    <a:pt x="131" y="2"/>
                  </a:cubicBezTo>
                  <a:cubicBezTo>
                    <a:pt x="54" y="12"/>
                    <a:pt x="0" y="84"/>
                    <a:pt x="11" y="162"/>
                  </a:cubicBezTo>
                  <a:lnTo>
                    <a:pt x="397" y="3033"/>
                  </a:lnTo>
                  <a:cubicBezTo>
                    <a:pt x="407" y="3102"/>
                    <a:pt x="466" y="3154"/>
                    <a:pt x="535" y="3154"/>
                  </a:cubicBezTo>
                  <a:cubicBezTo>
                    <a:pt x="542" y="3154"/>
                    <a:pt x="549" y="3154"/>
                    <a:pt x="555" y="3153"/>
                  </a:cubicBezTo>
                  <a:cubicBezTo>
                    <a:pt x="633" y="3143"/>
                    <a:pt x="686" y="3071"/>
                    <a:pt x="676" y="2995"/>
                  </a:cubicBezTo>
                  <a:lnTo>
                    <a:pt x="291" y="124"/>
                  </a:lnTo>
                  <a:cubicBezTo>
                    <a:pt x="282" y="52"/>
                    <a:pt x="221" y="1"/>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6"/>
            <p:cNvSpPr/>
            <p:nvPr/>
          </p:nvSpPr>
          <p:spPr>
            <a:xfrm>
              <a:off x="-4827458" y="2968674"/>
              <a:ext cx="313976" cy="283250"/>
            </a:xfrm>
            <a:custGeom>
              <a:avLst/>
              <a:gdLst/>
              <a:ahLst/>
              <a:cxnLst/>
              <a:rect l="l" t="t" r="r" b="b"/>
              <a:pathLst>
                <a:path w="15021" h="13551" extrusionOk="0">
                  <a:moveTo>
                    <a:pt x="9578" y="1"/>
                  </a:moveTo>
                  <a:lnTo>
                    <a:pt x="2287" y="925"/>
                  </a:lnTo>
                  <a:cubicBezTo>
                    <a:pt x="2287" y="925"/>
                    <a:pt x="1088" y="2688"/>
                    <a:pt x="1074" y="4613"/>
                  </a:cubicBezTo>
                  <a:cubicBezTo>
                    <a:pt x="1074" y="4613"/>
                    <a:pt x="1" y="11287"/>
                    <a:pt x="6663" y="12055"/>
                  </a:cubicBezTo>
                  <a:lnTo>
                    <a:pt x="7410" y="13550"/>
                  </a:lnTo>
                  <a:cubicBezTo>
                    <a:pt x="7410" y="13550"/>
                    <a:pt x="11190" y="12546"/>
                    <a:pt x="12429" y="11907"/>
                  </a:cubicBezTo>
                  <a:lnTo>
                    <a:pt x="11532" y="10133"/>
                  </a:lnTo>
                  <a:lnTo>
                    <a:pt x="11659" y="9557"/>
                  </a:lnTo>
                  <a:cubicBezTo>
                    <a:pt x="11659" y="9557"/>
                    <a:pt x="14244" y="8128"/>
                    <a:pt x="14671" y="6162"/>
                  </a:cubicBezTo>
                  <a:cubicBezTo>
                    <a:pt x="15020" y="4552"/>
                    <a:pt x="14138" y="4069"/>
                    <a:pt x="14138" y="4069"/>
                  </a:cubicBezTo>
                  <a:lnTo>
                    <a:pt x="9578" y="1"/>
                  </a:lnTo>
                  <a:close/>
                </a:path>
              </a:pathLst>
            </a:custGeom>
            <a:solidFill>
              <a:srgbClr val="F9D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4688143" y="3192770"/>
              <a:ext cx="77423" cy="50124"/>
            </a:xfrm>
            <a:custGeom>
              <a:avLst/>
              <a:gdLst/>
              <a:ahLst/>
              <a:cxnLst/>
              <a:rect l="l" t="t" r="r" b="b"/>
              <a:pathLst>
                <a:path w="3704" h="2398" extrusionOk="0">
                  <a:moveTo>
                    <a:pt x="3704" y="1"/>
                  </a:moveTo>
                  <a:cubicBezTo>
                    <a:pt x="3703" y="1"/>
                    <a:pt x="2846" y="1246"/>
                    <a:pt x="1" y="1341"/>
                  </a:cubicBezTo>
                  <a:lnTo>
                    <a:pt x="529" y="2397"/>
                  </a:lnTo>
                  <a:cubicBezTo>
                    <a:pt x="1321" y="2263"/>
                    <a:pt x="3194" y="1766"/>
                    <a:pt x="3704" y="1"/>
                  </a:cubicBezTo>
                  <a:close/>
                </a:path>
              </a:pathLst>
            </a:custGeom>
            <a:solidFill>
              <a:srgbClr val="964727">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4580223" y="3084662"/>
              <a:ext cx="51023" cy="46592"/>
            </a:xfrm>
            <a:custGeom>
              <a:avLst/>
              <a:gdLst/>
              <a:ahLst/>
              <a:cxnLst/>
              <a:rect l="l" t="t" r="r" b="b"/>
              <a:pathLst>
                <a:path w="2441" h="2229" extrusionOk="0">
                  <a:moveTo>
                    <a:pt x="1597" y="0"/>
                  </a:moveTo>
                  <a:cubicBezTo>
                    <a:pt x="1568" y="0"/>
                    <a:pt x="1539" y="7"/>
                    <a:pt x="1513" y="21"/>
                  </a:cubicBezTo>
                  <a:cubicBezTo>
                    <a:pt x="1224" y="173"/>
                    <a:pt x="368" y="716"/>
                    <a:pt x="29" y="2001"/>
                  </a:cubicBezTo>
                  <a:cubicBezTo>
                    <a:pt x="0" y="2119"/>
                    <a:pt x="90" y="2228"/>
                    <a:pt x="206" y="2228"/>
                  </a:cubicBezTo>
                  <a:cubicBezTo>
                    <a:pt x="216" y="2228"/>
                    <a:pt x="225" y="2227"/>
                    <a:pt x="235" y="2226"/>
                  </a:cubicBezTo>
                  <a:cubicBezTo>
                    <a:pt x="670" y="2158"/>
                    <a:pt x="1533" y="1952"/>
                    <a:pt x="1947" y="1360"/>
                  </a:cubicBezTo>
                  <a:cubicBezTo>
                    <a:pt x="2441" y="653"/>
                    <a:pt x="1930" y="192"/>
                    <a:pt x="1705" y="36"/>
                  </a:cubicBezTo>
                  <a:cubicBezTo>
                    <a:pt x="1673" y="12"/>
                    <a:pt x="1635" y="0"/>
                    <a:pt x="1597" y="0"/>
                  </a:cubicBezTo>
                  <a:close/>
                </a:path>
              </a:pathLst>
            </a:custGeom>
            <a:solidFill>
              <a:srgbClr val="964727">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4807914" y="3021746"/>
              <a:ext cx="51859" cy="30998"/>
            </a:xfrm>
            <a:custGeom>
              <a:avLst/>
              <a:gdLst/>
              <a:ahLst/>
              <a:cxnLst/>
              <a:rect l="l" t="t" r="r" b="b"/>
              <a:pathLst>
                <a:path w="2481" h="1483" extrusionOk="0">
                  <a:moveTo>
                    <a:pt x="1248" y="0"/>
                  </a:moveTo>
                  <a:cubicBezTo>
                    <a:pt x="1063" y="0"/>
                    <a:pt x="875" y="34"/>
                    <a:pt x="698" y="110"/>
                  </a:cubicBezTo>
                  <a:cubicBezTo>
                    <a:pt x="0" y="411"/>
                    <a:pt x="301" y="1482"/>
                    <a:pt x="301" y="1482"/>
                  </a:cubicBezTo>
                  <a:cubicBezTo>
                    <a:pt x="301" y="1482"/>
                    <a:pt x="707" y="1198"/>
                    <a:pt x="1370" y="1198"/>
                  </a:cubicBezTo>
                  <a:cubicBezTo>
                    <a:pt x="1382" y="1198"/>
                    <a:pt x="1393" y="1198"/>
                    <a:pt x="1404" y="1198"/>
                  </a:cubicBezTo>
                  <a:cubicBezTo>
                    <a:pt x="1760" y="1204"/>
                    <a:pt x="2004" y="1321"/>
                    <a:pt x="2155" y="1430"/>
                  </a:cubicBezTo>
                  <a:cubicBezTo>
                    <a:pt x="2189" y="1456"/>
                    <a:pt x="2228" y="1468"/>
                    <a:pt x="2266" y="1468"/>
                  </a:cubicBezTo>
                  <a:cubicBezTo>
                    <a:pt x="2350" y="1468"/>
                    <a:pt x="2431" y="1409"/>
                    <a:pt x="2446" y="1316"/>
                  </a:cubicBezTo>
                  <a:cubicBezTo>
                    <a:pt x="2480" y="1110"/>
                    <a:pt x="2470" y="899"/>
                    <a:pt x="2418" y="697"/>
                  </a:cubicBezTo>
                  <a:cubicBezTo>
                    <a:pt x="2315" y="298"/>
                    <a:pt x="1795" y="0"/>
                    <a:pt x="12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4707645" y="3016457"/>
              <a:ext cx="79806" cy="39589"/>
            </a:xfrm>
            <a:custGeom>
              <a:avLst/>
              <a:gdLst/>
              <a:ahLst/>
              <a:cxnLst/>
              <a:rect l="l" t="t" r="r" b="b"/>
              <a:pathLst>
                <a:path w="3818" h="1894" extrusionOk="0">
                  <a:moveTo>
                    <a:pt x="1864" y="0"/>
                  </a:moveTo>
                  <a:cubicBezTo>
                    <a:pt x="1107" y="0"/>
                    <a:pt x="437" y="422"/>
                    <a:pt x="180" y="608"/>
                  </a:cubicBezTo>
                  <a:cubicBezTo>
                    <a:pt x="105" y="659"/>
                    <a:pt x="54" y="737"/>
                    <a:pt x="37" y="826"/>
                  </a:cubicBezTo>
                  <a:cubicBezTo>
                    <a:pt x="8" y="1004"/>
                    <a:pt x="0" y="1186"/>
                    <a:pt x="19" y="1367"/>
                  </a:cubicBezTo>
                  <a:cubicBezTo>
                    <a:pt x="31" y="1484"/>
                    <a:pt x="131" y="1568"/>
                    <a:pt x="241" y="1568"/>
                  </a:cubicBezTo>
                  <a:cubicBezTo>
                    <a:pt x="267" y="1568"/>
                    <a:pt x="293" y="1563"/>
                    <a:pt x="320" y="1553"/>
                  </a:cubicBezTo>
                  <a:cubicBezTo>
                    <a:pt x="620" y="1446"/>
                    <a:pt x="1157" y="1292"/>
                    <a:pt x="1753" y="1292"/>
                  </a:cubicBezTo>
                  <a:cubicBezTo>
                    <a:pt x="2393" y="1292"/>
                    <a:pt x="2760" y="1596"/>
                    <a:pt x="2922" y="1778"/>
                  </a:cubicBezTo>
                  <a:cubicBezTo>
                    <a:pt x="2987" y="1850"/>
                    <a:pt x="3080" y="1894"/>
                    <a:pt x="3174" y="1894"/>
                  </a:cubicBezTo>
                  <a:cubicBezTo>
                    <a:pt x="3203" y="1894"/>
                    <a:pt x="3232" y="1889"/>
                    <a:pt x="3260" y="1881"/>
                  </a:cubicBezTo>
                  <a:cubicBezTo>
                    <a:pt x="3489" y="1813"/>
                    <a:pt x="3649" y="1641"/>
                    <a:pt x="3744" y="1507"/>
                  </a:cubicBezTo>
                  <a:cubicBezTo>
                    <a:pt x="3815" y="1409"/>
                    <a:pt x="3818" y="1276"/>
                    <a:pt x="3751" y="1176"/>
                  </a:cubicBezTo>
                  <a:cubicBezTo>
                    <a:pt x="3539" y="854"/>
                    <a:pt x="2986" y="144"/>
                    <a:pt x="2148" y="21"/>
                  </a:cubicBezTo>
                  <a:cubicBezTo>
                    <a:pt x="2053" y="7"/>
                    <a:pt x="1958" y="0"/>
                    <a:pt x="18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4815418" y="2999819"/>
              <a:ext cx="41199" cy="65299"/>
            </a:xfrm>
            <a:custGeom>
              <a:avLst/>
              <a:gdLst/>
              <a:ahLst/>
              <a:cxnLst/>
              <a:rect l="l" t="t" r="r" b="b"/>
              <a:pathLst>
                <a:path w="1971" h="3124" extrusionOk="0">
                  <a:moveTo>
                    <a:pt x="801" y="1"/>
                  </a:moveTo>
                  <a:cubicBezTo>
                    <a:pt x="1" y="1266"/>
                    <a:pt x="498" y="3123"/>
                    <a:pt x="498" y="3123"/>
                  </a:cubicBezTo>
                  <a:cubicBezTo>
                    <a:pt x="945" y="1186"/>
                    <a:pt x="1971" y="208"/>
                    <a:pt x="1971" y="208"/>
                  </a:cubicBezTo>
                  <a:lnTo>
                    <a:pt x="801" y="1"/>
                  </a:lnTo>
                  <a:close/>
                </a:path>
              </a:pathLst>
            </a:custGeom>
            <a:solidFill>
              <a:srgbClr val="5A24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4815418" y="2999819"/>
              <a:ext cx="41199" cy="65299"/>
            </a:xfrm>
            <a:custGeom>
              <a:avLst/>
              <a:gdLst/>
              <a:ahLst/>
              <a:cxnLst/>
              <a:rect l="l" t="t" r="r" b="b"/>
              <a:pathLst>
                <a:path w="1971" h="3124" extrusionOk="0">
                  <a:moveTo>
                    <a:pt x="801" y="1"/>
                  </a:moveTo>
                  <a:cubicBezTo>
                    <a:pt x="1" y="1266"/>
                    <a:pt x="498" y="3123"/>
                    <a:pt x="498" y="3123"/>
                  </a:cubicBezTo>
                  <a:cubicBezTo>
                    <a:pt x="945" y="1186"/>
                    <a:pt x="1971" y="208"/>
                    <a:pt x="1971" y="208"/>
                  </a:cubicBezTo>
                  <a:lnTo>
                    <a:pt x="80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6"/>
            <p:cNvSpPr/>
            <p:nvPr/>
          </p:nvSpPr>
          <p:spPr>
            <a:xfrm>
              <a:off x="-4809963" y="2895787"/>
              <a:ext cx="287848" cy="184381"/>
            </a:xfrm>
            <a:custGeom>
              <a:avLst/>
              <a:gdLst/>
              <a:ahLst/>
              <a:cxnLst/>
              <a:rect l="l" t="t" r="r" b="b"/>
              <a:pathLst>
                <a:path w="13771" h="8821" extrusionOk="0">
                  <a:moveTo>
                    <a:pt x="7521" y="1"/>
                  </a:moveTo>
                  <a:cubicBezTo>
                    <a:pt x="6707" y="1"/>
                    <a:pt x="5676" y="551"/>
                    <a:pt x="5676" y="551"/>
                  </a:cubicBezTo>
                  <a:cubicBezTo>
                    <a:pt x="5676" y="551"/>
                    <a:pt x="5014" y="171"/>
                    <a:pt x="4382" y="171"/>
                  </a:cubicBezTo>
                  <a:cubicBezTo>
                    <a:pt x="4307" y="171"/>
                    <a:pt x="4234" y="176"/>
                    <a:pt x="4161" y="188"/>
                  </a:cubicBezTo>
                  <a:cubicBezTo>
                    <a:pt x="3472" y="301"/>
                    <a:pt x="3167" y="988"/>
                    <a:pt x="3167" y="988"/>
                  </a:cubicBezTo>
                  <a:cubicBezTo>
                    <a:pt x="3167" y="988"/>
                    <a:pt x="2934" y="911"/>
                    <a:pt x="2638" y="911"/>
                  </a:cubicBezTo>
                  <a:cubicBezTo>
                    <a:pt x="2365" y="911"/>
                    <a:pt x="2037" y="977"/>
                    <a:pt x="1790" y="1234"/>
                  </a:cubicBezTo>
                  <a:cubicBezTo>
                    <a:pt x="1279" y="1768"/>
                    <a:pt x="1598" y="2323"/>
                    <a:pt x="1598" y="2323"/>
                  </a:cubicBezTo>
                  <a:cubicBezTo>
                    <a:pt x="1598" y="2323"/>
                    <a:pt x="686" y="2382"/>
                    <a:pt x="299" y="3283"/>
                  </a:cubicBezTo>
                  <a:cubicBezTo>
                    <a:pt x="1" y="3975"/>
                    <a:pt x="807" y="4097"/>
                    <a:pt x="807" y="4097"/>
                  </a:cubicBezTo>
                  <a:cubicBezTo>
                    <a:pt x="807" y="4097"/>
                    <a:pt x="124" y="4225"/>
                    <a:pt x="81" y="5014"/>
                  </a:cubicBezTo>
                  <a:cubicBezTo>
                    <a:pt x="59" y="5431"/>
                    <a:pt x="489" y="5616"/>
                    <a:pt x="950" y="5616"/>
                  </a:cubicBezTo>
                  <a:cubicBezTo>
                    <a:pt x="1363" y="5616"/>
                    <a:pt x="1800" y="5468"/>
                    <a:pt x="1961" y="5207"/>
                  </a:cubicBezTo>
                  <a:cubicBezTo>
                    <a:pt x="1961" y="5207"/>
                    <a:pt x="2044" y="5640"/>
                    <a:pt x="2529" y="5640"/>
                  </a:cubicBezTo>
                  <a:cubicBezTo>
                    <a:pt x="2592" y="5640"/>
                    <a:pt x="2662" y="5633"/>
                    <a:pt x="2739" y="5616"/>
                  </a:cubicBezTo>
                  <a:cubicBezTo>
                    <a:pt x="3413" y="5473"/>
                    <a:pt x="3637" y="4868"/>
                    <a:pt x="3637" y="4868"/>
                  </a:cubicBezTo>
                  <a:cubicBezTo>
                    <a:pt x="3637" y="4868"/>
                    <a:pt x="3838" y="5070"/>
                    <a:pt x="4179" y="5070"/>
                  </a:cubicBezTo>
                  <a:cubicBezTo>
                    <a:pt x="4464" y="5070"/>
                    <a:pt x="4846" y="4930"/>
                    <a:pt x="5292" y="4416"/>
                  </a:cubicBezTo>
                  <a:cubicBezTo>
                    <a:pt x="5292" y="4416"/>
                    <a:pt x="5393" y="5170"/>
                    <a:pt x="6145" y="5233"/>
                  </a:cubicBezTo>
                  <a:cubicBezTo>
                    <a:pt x="6183" y="5237"/>
                    <a:pt x="6220" y="5238"/>
                    <a:pt x="6256" y="5238"/>
                  </a:cubicBezTo>
                  <a:cubicBezTo>
                    <a:pt x="6952" y="5238"/>
                    <a:pt x="7443" y="4688"/>
                    <a:pt x="7443" y="4688"/>
                  </a:cubicBezTo>
                  <a:lnTo>
                    <a:pt x="7443" y="4688"/>
                  </a:lnTo>
                  <a:cubicBezTo>
                    <a:pt x="7443" y="4688"/>
                    <a:pt x="7155" y="5615"/>
                    <a:pt x="7620" y="5640"/>
                  </a:cubicBezTo>
                  <a:cubicBezTo>
                    <a:pt x="7630" y="5641"/>
                    <a:pt x="7641" y="5641"/>
                    <a:pt x="7651" y="5641"/>
                  </a:cubicBezTo>
                  <a:cubicBezTo>
                    <a:pt x="8110" y="5641"/>
                    <a:pt x="8662" y="5120"/>
                    <a:pt x="8662" y="5120"/>
                  </a:cubicBezTo>
                  <a:cubicBezTo>
                    <a:pt x="8662" y="5120"/>
                    <a:pt x="9382" y="8388"/>
                    <a:pt x="10695" y="8820"/>
                  </a:cubicBezTo>
                  <a:cubicBezTo>
                    <a:pt x="10695" y="8820"/>
                    <a:pt x="11172" y="7314"/>
                    <a:pt x="12399" y="7314"/>
                  </a:cubicBezTo>
                  <a:cubicBezTo>
                    <a:pt x="12664" y="7314"/>
                    <a:pt x="12963" y="7385"/>
                    <a:pt x="13301" y="7555"/>
                  </a:cubicBezTo>
                  <a:cubicBezTo>
                    <a:pt x="13301" y="7555"/>
                    <a:pt x="13771" y="7023"/>
                    <a:pt x="13664" y="6595"/>
                  </a:cubicBezTo>
                  <a:cubicBezTo>
                    <a:pt x="13556" y="6167"/>
                    <a:pt x="12809" y="5826"/>
                    <a:pt x="12809" y="5826"/>
                  </a:cubicBezTo>
                  <a:cubicBezTo>
                    <a:pt x="12809" y="5826"/>
                    <a:pt x="13760" y="5441"/>
                    <a:pt x="13679" y="4972"/>
                  </a:cubicBezTo>
                  <a:cubicBezTo>
                    <a:pt x="13600" y="4502"/>
                    <a:pt x="12874" y="4181"/>
                    <a:pt x="12874" y="4181"/>
                  </a:cubicBezTo>
                  <a:cubicBezTo>
                    <a:pt x="12874" y="4181"/>
                    <a:pt x="13498" y="3868"/>
                    <a:pt x="13258" y="3156"/>
                  </a:cubicBezTo>
                  <a:cubicBezTo>
                    <a:pt x="13117" y="2738"/>
                    <a:pt x="12549" y="2661"/>
                    <a:pt x="12150" y="2661"/>
                  </a:cubicBezTo>
                  <a:cubicBezTo>
                    <a:pt x="11917" y="2661"/>
                    <a:pt x="11742" y="2687"/>
                    <a:pt x="11742" y="2687"/>
                  </a:cubicBezTo>
                  <a:cubicBezTo>
                    <a:pt x="11742" y="2687"/>
                    <a:pt x="11784" y="1837"/>
                    <a:pt x="10743" y="1837"/>
                  </a:cubicBezTo>
                  <a:cubicBezTo>
                    <a:pt x="10743" y="1837"/>
                    <a:pt x="10477" y="917"/>
                    <a:pt x="9380" y="917"/>
                  </a:cubicBezTo>
                  <a:cubicBezTo>
                    <a:pt x="9224" y="917"/>
                    <a:pt x="9051" y="936"/>
                    <a:pt x="8859" y="979"/>
                  </a:cubicBezTo>
                  <a:cubicBezTo>
                    <a:pt x="8859" y="979"/>
                    <a:pt x="8581" y="145"/>
                    <a:pt x="7748" y="17"/>
                  </a:cubicBezTo>
                  <a:cubicBezTo>
                    <a:pt x="7675" y="6"/>
                    <a:pt x="7599" y="1"/>
                    <a:pt x="7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6"/>
            <p:cNvSpPr/>
            <p:nvPr/>
          </p:nvSpPr>
          <p:spPr>
            <a:xfrm>
              <a:off x="-4784587" y="3069362"/>
              <a:ext cx="24811" cy="41073"/>
            </a:xfrm>
            <a:custGeom>
              <a:avLst/>
              <a:gdLst/>
              <a:ahLst/>
              <a:cxnLst/>
              <a:rect l="l" t="t" r="r" b="b"/>
              <a:pathLst>
                <a:path w="1187" h="1965" extrusionOk="0">
                  <a:moveTo>
                    <a:pt x="450" y="0"/>
                  </a:moveTo>
                  <a:cubicBezTo>
                    <a:pt x="433" y="0"/>
                    <a:pt x="417" y="2"/>
                    <a:pt x="401" y="5"/>
                  </a:cubicBezTo>
                  <a:cubicBezTo>
                    <a:pt x="133" y="59"/>
                    <a:pt x="0" y="539"/>
                    <a:pt x="106" y="1078"/>
                  </a:cubicBezTo>
                  <a:cubicBezTo>
                    <a:pt x="206" y="1585"/>
                    <a:pt x="480" y="1964"/>
                    <a:pt x="737" y="1964"/>
                  </a:cubicBezTo>
                  <a:cubicBezTo>
                    <a:pt x="753" y="1964"/>
                    <a:pt x="769" y="1963"/>
                    <a:pt x="785" y="1959"/>
                  </a:cubicBezTo>
                  <a:cubicBezTo>
                    <a:pt x="1053" y="1907"/>
                    <a:pt x="1186" y="1427"/>
                    <a:pt x="1080" y="888"/>
                  </a:cubicBezTo>
                  <a:cubicBezTo>
                    <a:pt x="981" y="379"/>
                    <a:pt x="706"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4691529" y="3070407"/>
              <a:ext cx="27570" cy="40175"/>
            </a:xfrm>
            <a:custGeom>
              <a:avLst/>
              <a:gdLst/>
              <a:ahLst/>
              <a:cxnLst/>
              <a:rect l="l" t="t" r="r" b="b"/>
              <a:pathLst>
                <a:path w="1319" h="1922" extrusionOk="0">
                  <a:moveTo>
                    <a:pt x="399" y="0"/>
                  </a:moveTo>
                  <a:cubicBezTo>
                    <a:pt x="369" y="0"/>
                    <a:pt x="338" y="5"/>
                    <a:pt x="310" y="16"/>
                  </a:cubicBezTo>
                  <a:cubicBezTo>
                    <a:pt x="53" y="110"/>
                    <a:pt x="1" y="610"/>
                    <a:pt x="194" y="1133"/>
                  </a:cubicBezTo>
                  <a:cubicBezTo>
                    <a:pt x="364" y="1597"/>
                    <a:pt x="671" y="1921"/>
                    <a:pt x="918" y="1921"/>
                  </a:cubicBezTo>
                  <a:cubicBezTo>
                    <a:pt x="949" y="1921"/>
                    <a:pt x="980" y="1916"/>
                    <a:pt x="1009" y="1905"/>
                  </a:cubicBezTo>
                  <a:cubicBezTo>
                    <a:pt x="1266" y="1811"/>
                    <a:pt x="1318" y="1311"/>
                    <a:pt x="1125" y="788"/>
                  </a:cubicBezTo>
                  <a:cubicBezTo>
                    <a:pt x="954" y="325"/>
                    <a:pt x="647" y="0"/>
                    <a:pt x="3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4799365" y="3067230"/>
              <a:ext cx="49999" cy="15154"/>
            </a:xfrm>
            <a:custGeom>
              <a:avLst/>
              <a:gdLst/>
              <a:ahLst/>
              <a:cxnLst/>
              <a:rect l="l" t="t" r="r" b="b"/>
              <a:pathLst>
                <a:path w="2392" h="725" extrusionOk="0">
                  <a:moveTo>
                    <a:pt x="945" y="0"/>
                  </a:moveTo>
                  <a:cubicBezTo>
                    <a:pt x="458" y="0"/>
                    <a:pt x="95" y="151"/>
                    <a:pt x="88" y="154"/>
                  </a:cubicBezTo>
                  <a:cubicBezTo>
                    <a:pt x="29" y="173"/>
                    <a:pt x="1" y="238"/>
                    <a:pt x="25" y="295"/>
                  </a:cubicBezTo>
                  <a:cubicBezTo>
                    <a:pt x="42" y="336"/>
                    <a:pt x="82" y="360"/>
                    <a:pt x="123" y="360"/>
                  </a:cubicBezTo>
                  <a:cubicBezTo>
                    <a:pt x="139" y="360"/>
                    <a:pt x="155" y="357"/>
                    <a:pt x="170" y="349"/>
                  </a:cubicBezTo>
                  <a:cubicBezTo>
                    <a:pt x="177" y="345"/>
                    <a:pt x="505" y="210"/>
                    <a:pt x="944" y="210"/>
                  </a:cubicBezTo>
                  <a:cubicBezTo>
                    <a:pt x="1326" y="210"/>
                    <a:pt x="1792" y="313"/>
                    <a:pt x="2204" y="696"/>
                  </a:cubicBezTo>
                  <a:cubicBezTo>
                    <a:pt x="2224" y="714"/>
                    <a:pt x="2249" y="724"/>
                    <a:pt x="2276" y="724"/>
                  </a:cubicBezTo>
                  <a:cubicBezTo>
                    <a:pt x="2304" y="724"/>
                    <a:pt x="2332" y="713"/>
                    <a:pt x="2352" y="692"/>
                  </a:cubicBezTo>
                  <a:cubicBezTo>
                    <a:pt x="2392" y="649"/>
                    <a:pt x="2390" y="582"/>
                    <a:pt x="2348" y="542"/>
                  </a:cubicBezTo>
                  <a:cubicBezTo>
                    <a:pt x="1889" y="115"/>
                    <a:pt x="1370" y="0"/>
                    <a:pt x="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6"/>
            <p:cNvSpPr/>
            <p:nvPr/>
          </p:nvSpPr>
          <p:spPr>
            <a:xfrm>
              <a:off x="-4703632" y="3068107"/>
              <a:ext cx="55935" cy="10618"/>
            </a:xfrm>
            <a:custGeom>
              <a:avLst/>
              <a:gdLst/>
              <a:ahLst/>
              <a:cxnLst/>
              <a:rect l="l" t="t" r="r" b="b"/>
              <a:pathLst>
                <a:path w="2676" h="508" extrusionOk="0">
                  <a:moveTo>
                    <a:pt x="1447" y="0"/>
                  </a:moveTo>
                  <a:cubicBezTo>
                    <a:pt x="735" y="0"/>
                    <a:pt x="137" y="287"/>
                    <a:pt x="99" y="305"/>
                  </a:cubicBezTo>
                  <a:cubicBezTo>
                    <a:pt x="0" y="363"/>
                    <a:pt x="53" y="504"/>
                    <a:pt x="150" y="504"/>
                  </a:cubicBezTo>
                  <a:cubicBezTo>
                    <a:pt x="164" y="504"/>
                    <a:pt x="178" y="502"/>
                    <a:pt x="193" y="496"/>
                  </a:cubicBezTo>
                  <a:cubicBezTo>
                    <a:pt x="201" y="492"/>
                    <a:pt x="779" y="216"/>
                    <a:pt x="1453" y="216"/>
                  </a:cubicBezTo>
                  <a:cubicBezTo>
                    <a:pt x="1790" y="216"/>
                    <a:pt x="2150" y="285"/>
                    <a:pt x="2476" y="490"/>
                  </a:cubicBezTo>
                  <a:cubicBezTo>
                    <a:pt x="2493" y="501"/>
                    <a:pt x="2513" y="507"/>
                    <a:pt x="2533" y="507"/>
                  </a:cubicBezTo>
                  <a:lnTo>
                    <a:pt x="2533" y="506"/>
                  </a:lnTo>
                  <a:cubicBezTo>
                    <a:pt x="2636" y="503"/>
                    <a:pt x="2675" y="369"/>
                    <a:pt x="2589" y="311"/>
                  </a:cubicBezTo>
                  <a:cubicBezTo>
                    <a:pt x="2219" y="78"/>
                    <a:pt x="1818" y="0"/>
                    <a:pt x="1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6"/>
            <p:cNvSpPr/>
            <p:nvPr/>
          </p:nvSpPr>
          <p:spPr>
            <a:xfrm>
              <a:off x="-4744621" y="3089553"/>
              <a:ext cx="23892" cy="48076"/>
            </a:xfrm>
            <a:custGeom>
              <a:avLst/>
              <a:gdLst/>
              <a:ahLst/>
              <a:cxnLst/>
              <a:rect l="l" t="t" r="r" b="b"/>
              <a:pathLst>
                <a:path w="1143" h="2300" extrusionOk="0">
                  <a:moveTo>
                    <a:pt x="306" y="1"/>
                  </a:moveTo>
                  <a:cubicBezTo>
                    <a:pt x="255" y="1"/>
                    <a:pt x="210" y="39"/>
                    <a:pt x="203" y="91"/>
                  </a:cubicBezTo>
                  <a:cubicBezTo>
                    <a:pt x="195" y="149"/>
                    <a:pt x="0" y="1523"/>
                    <a:pt x="31" y="2136"/>
                  </a:cubicBezTo>
                  <a:lnTo>
                    <a:pt x="35" y="2198"/>
                  </a:lnTo>
                  <a:lnTo>
                    <a:pt x="92" y="2225"/>
                  </a:lnTo>
                  <a:cubicBezTo>
                    <a:pt x="102" y="2230"/>
                    <a:pt x="253" y="2300"/>
                    <a:pt x="534" y="2300"/>
                  </a:cubicBezTo>
                  <a:cubicBezTo>
                    <a:pt x="706" y="2298"/>
                    <a:pt x="877" y="2276"/>
                    <a:pt x="1044" y="2232"/>
                  </a:cubicBezTo>
                  <a:cubicBezTo>
                    <a:pt x="1104" y="2222"/>
                    <a:pt x="1142" y="2161"/>
                    <a:pt x="1127" y="2102"/>
                  </a:cubicBezTo>
                  <a:cubicBezTo>
                    <a:pt x="1115" y="2054"/>
                    <a:pt x="1072" y="2022"/>
                    <a:pt x="1025" y="2022"/>
                  </a:cubicBezTo>
                  <a:cubicBezTo>
                    <a:pt x="1014" y="2022"/>
                    <a:pt x="1003" y="2024"/>
                    <a:pt x="993" y="2027"/>
                  </a:cubicBezTo>
                  <a:cubicBezTo>
                    <a:pt x="810" y="2073"/>
                    <a:pt x="656" y="2088"/>
                    <a:pt x="533" y="2088"/>
                  </a:cubicBezTo>
                  <a:cubicBezTo>
                    <a:pt x="395" y="2088"/>
                    <a:pt x="297" y="2069"/>
                    <a:pt x="240" y="2054"/>
                  </a:cubicBezTo>
                  <a:cubicBezTo>
                    <a:pt x="226" y="1428"/>
                    <a:pt x="411" y="135"/>
                    <a:pt x="412" y="122"/>
                  </a:cubicBezTo>
                  <a:cubicBezTo>
                    <a:pt x="421" y="64"/>
                    <a:pt x="381" y="11"/>
                    <a:pt x="323" y="2"/>
                  </a:cubicBezTo>
                  <a:cubicBezTo>
                    <a:pt x="318" y="1"/>
                    <a:pt x="312" y="1"/>
                    <a:pt x="3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6"/>
            <p:cNvSpPr/>
            <p:nvPr/>
          </p:nvSpPr>
          <p:spPr>
            <a:xfrm>
              <a:off x="-4708627" y="3141517"/>
              <a:ext cx="43895" cy="34489"/>
            </a:xfrm>
            <a:custGeom>
              <a:avLst/>
              <a:gdLst/>
              <a:ahLst/>
              <a:cxnLst/>
              <a:rect l="l" t="t" r="r" b="b"/>
              <a:pathLst>
                <a:path w="2100" h="1650" extrusionOk="0">
                  <a:moveTo>
                    <a:pt x="1978" y="0"/>
                  </a:moveTo>
                  <a:cubicBezTo>
                    <a:pt x="1936" y="0"/>
                    <a:pt x="1895" y="26"/>
                    <a:pt x="1879" y="69"/>
                  </a:cubicBezTo>
                  <a:cubicBezTo>
                    <a:pt x="1409" y="1079"/>
                    <a:pt x="129" y="1439"/>
                    <a:pt x="117" y="1442"/>
                  </a:cubicBezTo>
                  <a:cubicBezTo>
                    <a:pt x="1" y="1477"/>
                    <a:pt x="23" y="1647"/>
                    <a:pt x="145" y="1649"/>
                  </a:cubicBezTo>
                  <a:cubicBezTo>
                    <a:pt x="155" y="1649"/>
                    <a:pt x="163" y="1648"/>
                    <a:pt x="173" y="1647"/>
                  </a:cubicBezTo>
                  <a:cubicBezTo>
                    <a:pt x="230" y="1631"/>
                    <a:pt x="1558" y="1258"/>
                    <a:pt x="2070" y="158"/>
                  </a:cubicBezTo>
                  <a:cubicBezTo>
                    <a:pt x="2099" y="105"/>
                    <a:pt x="2078" y="37"/>
                    <a:pt x="2022" y="10"/>
                  </a:cubicBezTo>
                  <a:cubicBezTo>
                    <a:pt x="2008" y="3"/>
                    <a:pt x="1993" y="0"/>
                    <a:pt x="19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6"/>
            <p:cNvSpPr/>
            <p:nvPr/>
          </p:nvSpPr>
          <p:spPr>
            <a:xfrm>
              <a:off x="-4580223" y="3081276"/>
              <a:ext cx="38377" cy="41951"/>
            </a:xfrm>
            <a:custGeom>
              <a:avLst/>
              <a:gdLst/>
              <a:ahLst/>
              <a:cxnLst/>
              <a:rect l="l" t="t" r="r" b="b"/>
              <a:pathLst>
                <a:path w="1836" h="2007" extrusionOk="0">
                  <a:moveTo>
                    <a:pt x="1725" y="1"/>
                  </a:moveTo>
                  <a:cubicBezTo>
                    <a:pt x="1718" y="1"/>
                    <a:pt x="1712" y="1"/>
                    <a:pt x="1705" y="3"/>
                  </a:cubicBezTo>
                  <a:cubicBezTo>
                    <a:pt x="1661" y="10"/>
                    <a:pt x="612" y="192"/>
                    <a:pt x="21" y="1865"/>
                  </a:cubicBezTo>
                  <a:cubicBezTo>
                    <a:pt x="1" y="1920"/>
                    <a:pt x="30" y="1981"/>
                    <a:pt x="85" y="2001"/>
                  </a:cubicBezTo>
                  <a:cubicBezTo>
                    <a:pt x="97" y="2005"/>
                    <a:pt x="108" y="2007"/>
                    <a:pt x="121" y="2007"/>
                  </a:cubicBezTo>
                  <a:cubicBezTo>
                    <a:pt x="165" y="2007"/>
                    <a:pt x="206" y="1980"/>
                    <a:pt x="221" y="1937"/>
                  </a:cubicBezTo>
                  <a:cubicBezTo>
                    <a:pt x="766" y="391"/>
                    <a:pt x="1729" y="215"/>
                    <a:pt x="1739" y="212"/>
                  </a:cubicBezTo>
                  <a:cubicBezTo>
                    <a:pt x="1796" y="203"/>
                    <a:pt x="1835" y="148"/>
                    <a:pt x="1825" y="92"/>
                  </a:cubicBezTo>
                  <a:cubicBezTo>
                    <a:pt x="1819" y="39"/>
                    <a:pt x="1775" y="1"/>
                    <a:pt x="172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4574350" y="3101447"/>
              <a:ext cx="30852" cy="9197"/>
            </a:xfrm>
            <a:custGeom>
              <a:avLst/>
              <a:gdLst/>
              <a:ahLst/>
              <a:cxnLst/>
              <a:rect l="l" t="t" r="r" b="b"/>
              <a:pathLst>
                <a:path w="1476" h="440" extrusionOk="0">
                  <a:moveTo>
                    <a:pt x="1326" y="0"/>
                  </a:moveTo>
                  <a:cubicBezTo>
                    <a:pt x="1311" y="0"/>
                    <a:pt x="1294" y="4"/>
                    <a:pt x="1277" y="12"/>
                  </a:cubicBezTo>
                  <a:cubicBezTo>
                    <a:pt x="1273" y="14"/>
                    <a:pt x="886" y="228"/>
                    <a:pt x="449" y="228"/>
                  </a:cubicBezTo>
                  <a:cubicBezTo>
                    <a:pt x="352" y="228"/>
                    <a:pt x="252" y="217"/>
                    <a:pt x="153" y="191"/>
                  </a:cubicBezTo>
                  <a:cubicBezTo>
                    <a:pt x="141" y="187"/>
                    <a:pt x="129" y="185"/>
                    <a:pt x="118" y="185"/>
                  </a:cubicBezTo>
                  <a:cubicBezTo>
                    <a:pt x="72" y="185"/>
                    <a:pt x="29" y="216"/>
                    <a:pt x="16" y="263"/>
                  </a:cubicBezTo>
                  <a:cubicBezTo>
                    <a:pt x="1" y="323"/>
                    <a:pt x="39" y="383"/>
                    <a:pt x="100" y="395"/>
                  </a:cubicBezTo>
                  <a:cubicBezTo>
                    <a:pt x="215" y="426"/>
                    <a:pt x="334" y="440"/>
                    <a:pt x="454" y="440"/>
                  </a:cubicBezTo>
                  <a:cubicBezTo>
                    <a:pt x="943" y="440"/>
                    <a:pt x="1359" y="207"/>
                    <a:pt x="1382" y="196"/>
                  </a:cubicBezTo>
                  <a:cubicBezTo>
                    <a:pt x="1475" y="133"/>
                    <a:pt x="1419" y="0"/>
                    <a:pt x="132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6"/>
            <p:cNvSpPr/>
            <p:nvPr/>
          </p:nvSpPr>
          <p:spPr>
            <a:xfrm>
              <a:off x="-4688791" y="3184597"/>
              <a:ext cx="86557" cy="38586"/>
            </a:xfrm>
            <a:custGeom>
              <a:avLst/>
              <a:gdLst/>
              <a:ahLst/>
              <a:cxnLst/>
              <a:rect l="l" t="t" r="r" b="b"/>
              <a:pathLst>
                <a:path w="4141" h="1846" extrusionOk="0">
                  <a:moveTo>
                    <a:pt x="3995" y="0"/>
                  </a:moveTo>
                  <a:cubicBezTo>
                    <a:pt x="3969" y="0"/>
                    <a:pt x="3943" y="11"/>
                    <a:pt x="3920" y="35"/>
                  </a:cubicBezTo>
                  <a:cubicBezTo>
                    <a:pt x="2691" y="1503"/>
                    <a:pt x="905" y="1634"/>
                    <a:pt x="316" y="1634"/>
                  </a:cubicBezTo>
                  <a:cubicBezTo>
                    <a:pt x="194" y="1634"/>
                    <a:pt x="123" y="1628"/>
                    <a:pt x="119" y="1628"/>
                  </a:cubicBezTo>
                  <a:cubicBezTo>
                    <a:pt x="118" y="1628"/>
                    <a:pt x="116" y="1627"/>
                    <a:pt x="114" y="1627"/>
                  </a:cubicBezTo>
                  <a:cubicBezTo>
                    <a:pt x="58" y="1627"/>
                    <a:pt x="12" y="1669"/>
                    <a:pt x="5" y="1724"/>
                  </a:cubicBezTo>
                  <a:cubicBezTo>
                    <a:pt x="1" y="1782"/>
                    <a:pt x="43" y="1834"/>
                    <a:pt x="101" y="1838"/>
                  </a:cubicBezTo>
                  <a:cubicBezTo>
                    <a:pt x="105" y="1839"/>
                    <a:pt x="179" y="1845"/>
                    <a:pt x="307" y="1845"/>
                  </a:cubicBezTo>
                  <a:cubicBezTo>
                    <a:pt x="923" y="1845"/>
                    <a:pt x="2793" y="1709"/>
                    <a:pt x="4082" y="170"/>
                  </a:cubicBezTo>
                  <a:cubicBezTo>
                    <a:pt x="4140" y="91"/>
                    <a:pt x="4072" y="0"/>
                    <a:pt x="39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6"/>
            <p:cNvSpPr/>
            <p:nvPr/>
          </p:nvSpPr>
          <p:spPr>
            <a:xfrm>
              <a:off x="-4683001" y="3170195"/>
              <a:ext cx="22846" cy="17788"/>
            </a:xfrm>
            <a:custGeom>
              <a:avLst/>
              <a:gdLst/>
              <a:ahLst/>
              <a:cxnLst/>
              <a:rect l="l" t="t" r="r" b="b"/>
              <a:pathLst>
                <a:path w="1093" h="851" extrusionOk="0">
                  <a:moveTo>
                    <a:pt x="910" y="0"/>
                  </a:moveTo>
                  <a:cubicBezTo>
                    <a:pt x="888" y="0"/>
                    <a:pt x="862" y="8"/>
                    <a:pt x="832" y="26"/>
                  </a:cubicBezTo>
                  <a:cubicBezTo>
                    <a:pt x="565" y="186"/>
                    <a:pt x="1" y="618"/>
                    <a:pt x="1" y="618"/>
                  </a:cubicBezTo>
                  <a:cubicBezTo>
                    <a:pt x="63" y="751"/>
                    <a:pt x="300" y="851"/>
                    <a:pt x="525" y="851"/>
                  </a:cubicBezTo>
                  <a:cubicBezTo>
                    <a:pt x="670" y="851"/>
                    <a:pt x="811" y="810"/>
                    <a:pt x="897" y="710"/>
                  </a:cubicBezTo>
                  <a:cubicBezTo>
                    <a:pt x="1058" y="525"/>
                    <a:pt x="1093" y="0"/>
                    <a:pt x="910" y="0"/>
                  </a:cubicBezTo>
                  <a:close/>
                </a:path>
              </a:pathLst>
            </a:custGeom>
            <a:solidFill>
              <a:srgbClr val="964727">
                <a:alpha val="14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6"/>
            <p:cNvSpPr/>
            <p:nvPr/>
          </p:nvSpPr>
          <p:spPr>
            <a:xfrm>
              <a:off x="-6580499" y="3200901"/>
              <a:ext cx="530296" cy="338495"/>
            </a:xfrm>
            <a:custGeom>
              <a:avLst/>
              <a:gdLst/>
              <a:ahLst/>
              <a:cxnLst/>
              <a:rect l="l" t="t" r="r" b="b"/>
              <a:pathLst>
                <a:path w="25370" h="16194" extrusionOk="0">
                  <a:moveTo>
                    <a:pt x="12471" y="0"/>
                  </a:moveTo>
                  <a:cubicBezTo>
                    <a:pt x="5553" y="0"/>
                    <a:pt x="4783" y="7486"/>
                    <a:pt x="4783" y="7486"/>
                  </a:cubicBezTo>
                  <a:cubicBezTo>
                    <a:pt x="2777" y="7492"/>
                    <a:pt x="0" y="8719"/>
                    <a:pt x="0" y="12392"/>
                  </a:cubicBezTo>
                  <a:cubicBezTo>
                    <a:pt x="0" y="16065"/>
                    <a:pt x="5724" y="16193"/>
                    <a:pt x="5724" y="16193"/>
                  </a:cubicBezTo>
                  <a:lnTo>
                    <a:pt x="18836" y="16193"/>
                  </a:lnTo>
                  <a:cubicBezTo>
                    <a:pt x="22808" y="16193"/>
                    <a:pt x="25370" y="14014"/>
                    <a:pt x="24899" y="11025"/>
                  </a:cubicBezTo>
                  <a:cubicBezTo>
                    <a:pt x="24431" y="8035"/>
                    <a:pt x="20159" y="7651"/>
                    <a:pt x="20159" y="7651"/>
                  </a:cubicBezTo>
                  <a:cubicBezTo>
                    <a:pt x="20629" y="6413"/>
                    <a:pt x="19391" y="0"/>
                    <a:pt x="124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6497390" y="4001503"/>
              <a:ext cx="511798" cy="506112"/>
            </a:xfrm>
            <a:custGeom>
              <a:avLst/>
              <a:gdLst/>
              <a:ahLst/>
              <a:cxnLst/>
              <a:rect l="l" t="t" r="r" b="b"/>
              <a:pathLst>
                <a:path w="24485" h="24213" extrusionOk="0">
                  <a:moveTo>
                    <a:pt x="12337" y="7663"/>
                  </a:moveTo>
                  <a:cubicBezTo>
                    <a:pt x="14849" y="7663"/>
                    <a:pt x="16885" y="9699"/>
                    <a:pt x="16885" y="12210"/>
                  </a:cubicBezTo>
                  <a:cubicBezTo>
                    <a:pt x="16885" y="14722"/>
                    <a:pt x="14849" y="16759"/>
                    <a:pt x="12337" y="16759"/>
                  </a:cubicBezTo>
                  <a:cubicBezTo>
                    <a:pt x="9825" y="16759"/>
                    <a:pt x="7788" y="14722"/>
                    <a:pt x="7788" y="12212"/>
                  </a:cubicBezTo>
                  <a:cubicBezTo>
                    <a:pt x="7788" y="9699"/>
                    <a:pt x="9825" y="7663"/>
                    <a:pt x="12337" y="7663"/>
                  </a:cubicBezTo>
                  <a:close/>
                  <a:moveTo>
                    <a:pt x="12239" y="1"/>
                  </a:moveTo>
                  <a:cubicBezTo>
                    <a:pt x="11235" y="12"/>
                    <a:pt x="10237" y="151"/>
                    <a:pt x="9267" y="409"/>
                  </a:cubicBezTo>
                  <a:lnTo>
                    <a:pt x="9267" y="3140"/>
                  </a:lnTo>
                  <a:cubicBezTo>
                    <a:pt x="8837" y="3283"/>
                    <a:pt x="8420" y="3456"/>
                    <a:pt x="8016" y="3658"/>
                  </a:cubicBezTo>
                  <a:lnTo>
                    <a:pt x="6077" y="1719"/>
                  </a:lnTo>
                  <a:cubicBezTo>
                    <a:pt x="4316" y="2709"/>
                    <a:pt x="2861" y="4164"/>
                    <a:pt x="1871" y="5925"/>
                  </a:cubicBezTo>
                  <a:lnTo>
                    <a:pt x="3803" y="7857"/>
                  </a:lnTo>
                  <a:cubicBezTo>
                    <a:pt x="3598" y="8265"/>
                    <a:pt x="3425" y="8687"/>
                    <a:pt x="3281" y="9119"/>
                  </a:cubicBezTo>
                  <a:lnTo>
                    <a:pt x="545" y="9119"/>
                  </a:lnTo>
                  <a:cubicBezTo>
                    <a:pt x="0" y="11064"/>
                    <a:pt x="0" y="13121"/>
                    <a:pt x="545" y="15067"/>
                  </a:cubicBezTo>
                  <a:lnTo>
                    <a:pt x="3269" y="15067"/>
                  </a:lnTo>
                  <a:cubicBezTo>
                    <a:pt x="3413" y="15503"/>
                    <a:pt x="3590" y="15930"/>
                    <a:pt x="3798" y="16341"/>
                  </a:cubicBezTo>
                  <a:lnTo>
                    <a:pt x="1866" y="18273"/>
                  </a:lnTo>
                  <a:cubicBezTo>
                    <a:pt x="2857" y="20032"/>
                    <a:pt x="4312" y="21487"/>
                    <a:pt x="6071" y="22477"/>
                  </a:cubicBezTo>
                  <a:lnTo>
                    <a:pt x="8000" y="20548"/>
                  </a:lnTo>
                  <a:cubicBezTo>
                    <a:pt x="8408" y="20754"/>
                    <a:pt x="8832" y="20929"/>
                    <a:pt x="9267" y="21071"/>
                  </a:cubicBezTo>
                  <a:lnTo>
                    <a:pt x="9267" y="23804"/>
                  </a:lnTo>
                  <a:cubicBezTo>
                    <a:pt x="10237" y="24062"/>
                    <a:pt x="11235" y="24199"/>
                    <a:pt x="12239" y="24212"/>
                  </a:cubicBezTo>
                  <a:cubicBezTo>
                    <a:pt x="13243" y="24201"/>
                    <a:pt x="14243" y="24062"/>
                    <a:pt x="15213" y="23804"/>
                  </a:cubicBezTo>
                  <a:lnTo>
                    <a:pt x="15213" y="21074"/>
                  </a:lnTo>
                  <a:cubicBezTo>
                    <a:pt x="15651" y="20929"/>
                    <a:pt x="16079" y="20752"/>
                    <a:pt x="16491" y="20545"/>
                  </a:cubicBezTo>
                  <a:lnTo>
                    <a:pt x="18437" y="22489"/>
                  </a:lnTo>
                  <a:cubicBezTo>
                    <a:pt x="20178" y="21473"/>
                    <a:pt x="21620" y="20014"/>
                    <a:pt x="22619" y="18261"/>
                  </a:cubicBezTo>
                  <a:lnTo>
                    <a:pt x="20690" y="16334"/>
                  </a:lnTo>
                  <a:cubicBezTo>
                    <a:pt x="20894" y="15924"/>
                    <a:pt x="21070" y="15501"/>
                    <a:pt x="21214" y="15067"/>
                  </a:cubicBezTo>
                  <a:lnTo>
                    <a:pt x="23972" y="15067"/>
                  </a:lnTo>
                  <a:cubicBezTo>
                    <a:pt x="24484" y="13117"/>
                    <a:pt x="24473" y="11065"/>
                    <a:pt x="23939" y="9121"/>
                  </a:cubicBezTo>
                  <a:lnTo>
                    <a:pt x="21205" y="9121"/>
                  </a:lnTo>
                  <a:cubicBezTo>
                    <a:pt x="21062" y="8690"/>
                    <a:pt x="20887" y="8270"/>
                    <a:pt x="20684" y="7865"/>
                  </a:cubicBezTo>
                  <a:lnTo>
                    <a:pt x="22638" y="5912"/>
                  </a:lnTo>
                  <a:cubicBezTo>
                    <a:pt x="21620" y="4171"/>
                    <a:pt x="20162" y="2728"/>
                    <a:pt x="18409" y="1731"/>
                  </a:cubicBezTo>
                  <a:lnTo>
                    <a:pt x="16477" y="3663"/>
                  </a:lnTo>
                  <a:cubicBezTo>
                    <a:pt x="16069" y="3458"/>
                    <a:pt x="15647" y="3283"/>
                    <a:pt x="15213" y="3139"/>
                  </a:cubicBezTo>
                  <a:lnTo>
                    <a:pt x="15213" y="377"/>
                  </a:lnTo>
                  <a:cubicBezTo>
                    <a:pt x="14242" y="128"/>
                    <a:pt x="13243" y="2"/>
                    <a:pt x="122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6"/>
            <p:cNvSpPr/>
            <p:nvPr/>
          </p:nvSpPr>
          <p:spPr>
            <a:xfrm>
              <a:off x="-5866647" y="4339021"/>
              <a:ext cx="277522" cy="274471"/>
            </a:xfrm>
            <a:custGeom>
              <a:avLst/>
              <a:gdLst/>
              <a:ahLst/>
              <a:cxnLst/>
              <a:rect l="l" t="t" r="r" b="b"/>
              <a:pathLst>
                <a:path w="13277" h="13131" extrusionOk="0">
                  <a:moveTo>
                    <a:pt x="6690" y="4155"/>
                  </a:moveTo>
                  <a:cubicBezTo>
                    <a:pt x="8051" y="4155"/>
                    <a:pt x="9155" y="5260"/>
                    <a:pt x="9155" y="6622"/>
                  </a:cubicBezTo>
                  <a:cubicBezTo>
                    <a:pt x="9155" y="7984"/>
                    <a:pt x="8051" y="9088"/>
                    <a:pt x="6690" y="9088"/>
                  </a:cubicBezTo>
                  <a:cubicBezTo>
                    <a:pt x="6689" y="9088"/>
                    <a:pt x="6688" y="9088"/>
                    <a:pt x="6687" y="9088"/>
                  </a:cubicBezTo>
                  <a:cubicBezTo>
                    <a:pt x="5326" y="9088"/>
                    <a:pt x="4223" y="7984"/>
                    <a:pt x="4223" y="6622"/>
                  </a:cubicBezTo>
                  <a:cubicBezTo>
                    <a:pt x="4223" y="5260"/>
                    <a:pt x="5327" y="4155"/>
                    <a:pt x="6688" y="4155"/>
                  </a:cubicBezTo>
                  <a:close/>
                  <a:moveTo>
                    <a:pt x="6636" y="1"/>
                  </a:moveTo>
                  <a:cubicBezTo>
                    <a:pt x="6091" y="8"/>
                    <a:pt x="5550" y="83"/>
                    <a:pt x="5023" y="223"/>
                  </a:cubicBezTo>
                  <a:lnTo>
                    <a:pt x="5023" y="1704"/>
                  </a:lnTo>
                  <a:cubicBezTo>
                    <a:pt x="4792" y="1782"/>
                    <a:pt x="4564" y="1875"/>
                    <a:pt x="4346" y="1985"/>
                  </a:cubicBezTo>
                  <a:lnTo>
                    <a:pt x="3294" y="933"/>
                  </a:lnTo>
                  <a:cubicBezTo>
                    <a:pt x="2339" y="1471"/>
                    <a:pt x="1551" y="2259"/>
                    <a:pt x="1013" y="3213"/>
                  </a:cubicBezTo>
                  <a:lnTo>
                    <a:pt x="2062" y="4261"/>
                  </a:lnTo>
                  <a:cubicBezTo>
                    <a:pt x="1951" y="4483"/>
                    <a:pt x="1856" y="4712"/>
                    <a:pt x="1780" y="4946"/>
                  </a:cubicBezTo>
                  <a:lnTo>
                    <a:pt x="296" y="4946"/>
                  </a:lnTo>
                  <a:cubicBezTo>
                    <a:pt x="0" y="6001"/>
                    <a:pt x="0" y="7117"/>
                    <a:pt x="296" y="8170"/>
                  </a:cubicBezTo>
                  <a:lnTo>
                    <a:pt x="1773" y="8170"/>
                  </a:lnTo>
                  <a:cubicBezTo>
                    <a:pt x="1852" y="8407"/>
                    <a:pt x="1946" y="8639"/>
                    <a:pt x="2059" y="8862"/>
                  </a:cubicBezTo>
                  <a:lnTo>
                    <a:pt x="1012" y="9908"/>
                  </a:lnTo>
                  <a:cubicBezTo>
                    <a:pt x="1550" y="10863"/>
                    <a:pt x="2338" y="11652"/>
                    <a:pt x="3292" y="12189"/>
                  </a:cubicBezTo>
                  <a:lnTo>
                    <a:pt x="4339" y="11143"/>
                  </a:lnTo>
                  <a:cubicBezTo>
                    <a:pt x="4560" y="11254"/>
                    <a:pt x="4789" y="11349"/>
                    <a:pt x="5025" y="11428"/>
                  </a:cubicBezTo>
                  <a:lnTo>
                    <a:pt x="5025" y="12909"/>
                  </a:lnTo>
                  <a:cubicBezTo>
                    <a:pt x="5552" y="13057"/>
                    <a:pt x="6095" y="13131"/>
                    <a:pt x="6638" y="13131"/>
                  </a:cubicBezTo>
                  <a:cubicBezTo>
                    <a:pt x="7180" y="13131"/>
                    <a:pt x="7723" y="13057"/>
                    <a:pt x="8250" y="12909"/>
                  </a:cubicBezTo>
                  <a:lnTo>
                    <a:pt x="8250" y="11428"/>
                  </a:lnTo>
                  <a:cubicBezTo>
                    <a:pt x="8487" y="11350"/>
                    <a:pt x="8719" y="11254"/>
                    <a:pt x="8942" y="11141"/>
                  </a:cubicBezTo>
                  <a:lnTo>
                    <a:pt x="9997" y="12196"/>
                  </a:lnTo>
                  <a:cubicBezTo>
                    <a:pt x="10942" y="11645"/>
                    <a:pt x="11724" y="10855"/>
                    <a:pt x="12265" y="9904"/>
                  </a:cubicBezTo>
                  <a:lnTo>
                    <a:pt x="11219" y="8858"/>
                  </a:lnTo>
                  <a:cubicBezTo>
                    <a:pt x="11330" y="8636"/>
                    <a:pt x="11425" y="8406"/>
                    <a:pt x="11502" y="8170"/>
                  </a:cubicBezTo>
                  <a:lnTo>
                    <a:pt x="12998" y="8170"/>
                  </a:lnTo>
                  <a:cubicBezTo>
                    <a:pt x="13276" y="7112"/>
                    <a:pt x="13270" y="6001"/>
                    <a:pt x="12981" y="4946"/>
                  </a:cubicBezTo>
                  <a:lnTo>
                    <a:pt x="11498" y="4946"/>
                  </a:lnTo>
                  <a:cubicBezTo>
                    <a:pt x="11420" y="4713"/>
                    <a:pt x="11326" y="4484"/>
                    <a:pt x="11216" y="4265"/>
                  </a:cubicBezTo>
                  <a:lnTo>
                    <a:pt x="12275" y="3206"/>
                  </a:lnTo>
                  <a:cubicBezTo>
                    <a:pt x="11723" y="2262"/>
                    <a:pt x="10932" y="1479"/>
                    <a:pt x="9981" y="938"/>
                  </a:cubicBezTo>
                  <a:lnTo>
                    <a:pt x="8934" y="1986"/>
                  </a:lnTo>
                  <a:cubicBezTo>
                    <a:pt x="8712" y="1875"/>
                    <a:pt x="8483" y="1780"/>
                    <a:pt x="8249" y="1702"/>
                  </a:cubicBezTo>
                  <a:lnTo>
                    <a:pt x="8249" y="206"/>
                  </a:lnTo>
                  <a:cubicBezTo>
                    <a:pt x="7722" y="70"/>
                    <a:pt x="7180" y="2"/>
                    <a:pt x="66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6"/>
            <p:cNvSpPr/>
            <p:nvPr/>
          </p:nvSpPr>
          <p:spPr>
            <a:xfrm>
              <a:off x="-4386520" y="2409010"/>
              <a:ext cx="226353" cy="180138"/>
            </a:xfrm>
            <a:custGeom>
              <a:avLst/>
              <a:gdLst/>
              <a:ahLst/>
              <a:cxnLst/>
              <a:rect l="l" t="t" r="r" b="b"/>
              <a:pathLst>
                <a:path w="10829" h="8618" extrusionOk="0">
                  <a:moveTo>
                    <a:pt x="1781" y="0"/>
                  </a:moveTo>
                  <a:cubicBezTo>
                    <a:pt x="798" y="0"/>
                    <a:pt x="0" y="797"/>
                    <a:pt x="2" y="1780"/>
                  </a:cubicBezTo>
                  <a:lnTo>
                    <a:pt x="2" y="5703"/>
                  </a:lnTo>
                  <a:lnTo>
                    <a:pt x="1442" y="5703"/>
                  </a:lnTo>
                  <a:lnTo>
                    <a:pt x="1442" y="2606"/>
                  </a:lnTo>
                  <a:cubicBezTo>
                    <a:pt x="1442" y="2015"/>
                    <a:pt x="1921" y="1538"/>
                    <a:pt x="2510" y="1538"/>
                  </a:cubicBezTo>
                  <a:lnTo>
                    <a:pt x="8157" y="1538"/>
                  </a:lnTo>
                  <a:cubicBezTo>
                    <a:pt x="8746" y="1538"/>
                    <a:pt x="9224" y="2015"/>
                    <a:pt x="9224" y="2606"/>
                  </a:cubicBezTo>
                  <a:lnTo>
                    <a:pt x="9224" y="8617"/>
                  </a:lnTo>
                  <a:lnTo>
                    <a:pt x="10829" y="8617"/>
                  </a:lnTo>
                  <a:lnTo>
                    <a:pt x="10829" y="1780"/>
                  </a:lnTo>
                  <a:cubicBezTo>
                    <a:pt x="10829" y="797"/>
                    <a:pt x="10031" y="0"/>
                    <a:pt x="90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6"/>
            <p:cNvSpPr/>
            <p:nvPr/>
          </p:nvSpPr>
          <p:spPr>
            <a:xfrm>
              <a:off x="-4410620" y="2581748"/>
              <a:ext cx="270562" cy="287995"/>
            </a:xfrm>
            <a:custGeom>
              <a:avLst/>
              <a:gdLst/>
              <a:ahLst/>
              <a:cxnLst/>
              <a:rect l="l" t="t" r="r" b="b"/>
              <a:pathLst>
                <a:path w="12944" h="13778" extrusionOk="0">
                  <a:moveTo>
                    <a:pt x="6473" y="2947"/>
                  </a:moveTo>
                  <a:cubicBezTo>
                    <a:pt x="6473" y="2947"/>
                    <a:pt x="8458" y="2947"/>
                    <a:pt x="8458" y="4629"/>
                  </a:cubicBezTo>
                  <a:cubicBezTo>
                    <a:pt x="8458" y="6042"/>
                    <a:pt x="7543" y="6071"/>
                    <a:pt x="7469" y="6071"/>
                  </a:cubicBezTo>
                  <a:cubicBezTo>
                    <a:pt x="7466" y="6071"/>
                    <a:pt x="7464" y="6071"/>
                    <a:pt x="7464" y="6071"/>
                  </a:cubicBezTo>
                  <a:lnTo>
                    <a:pt x="7464" y="7977"/>
                  </a:lnTo>
                  <a:lnTo>
                    <a:pt x="5479" y="7977"/>
                  </a:lnTo>
                  <a:lnTo>
                    <a:pt x="5479" y="6071"/>
                  </a:lnTo>
                  <a:cubicBezTo>
                    <a:pt x="5479" y="6071"/>
                    <a:pt x="5477" y="6071"/>
                    <a:pt x="5474" y="6071"/>
                  </a:cubicBezTo>
                  <a:cubicBezTo>
                    <a:pt x="5400" y="6071"/>
                    <a:pt x="4487" y="6042"/>
                    <a:pt x="4487" y="4629"/>
                  </a:cubicBezTo>
                  <a:cubicBezTo>
                    <a:pt x="4487" y="2947"/>
                    <a:pt x="6473" y="2947"/>
                    <a:pt x="6473" y="2947"/>
                  </a:cubicBezTo>
                  <a:close/>
                  <a:moveTo>
                    <a:pt x="1314" y="0"/>
                  </a:moveTo>
                  <a:cubicBezTo>
                    <a:pt x="590" y="0"/>
                    <a:pt x="1" y="588"/>
                    <a:pt x="2" y="1313"/>
                  </a:cubicBezTo>
                  <a:lnTo>
                    <a:pt x="2" y="8665"/>
                  </a:lnTo>
                  <a:cubicBezTo>
                    <a:pt x="2" y="8665"/>
                    <a:pt x="1220" y="13777"/>
                    <a:pt x="6473" y="13777"/>
                  </a:cubicBezTo>
                  <a:cubicBezTo>
                    <a:pt x="11723" y="13777"/>
                    <a:pt x="12943" y="8666"/>
                    <a:pt x="12943" y="8666"/>
                  </a:cubicBezTo>
                  <a:lnTo>
                    <a:pt x="12943" y="1315"/>
                  </a:lnTo>
                  <a:cubicBezTo>
                    <a:pt x="12942" y="723"/>
                    <a:pt x="12548" y="206"/>
                    <a:pt x="11980" y="48"/>
                  </a:cubicBezTo>
                  <a:cubicBezTo>
                    <a:pt x="11864" y="17"/>
                    <a:pt x="11747" y="0"/>
                    <a:pt x="116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76"/>
          <p:cNvSpPr txBox="1"/>
          <p:nvPr/>
        </p:nvSpPr>
        <p:spPr>
          <a:xfrm>
            <a:off x="713225" y="4324350"/>
            <a:ext cx="3858900" cy="281400"/>
          </a:xfrm>
          <a:prstGeom prst="rect">
            <a:avLst/>
          </a:prstGeom>
          <a:noFill/>
          <a:ln>
            <a:noFill/>
          </a:ln>
        </p:spPr>
        <p:txBody>
          <a:bodyPr spcFirstLastPara="1" wrap="square" lIns="91425" tIns="91425" rIns="91425" bIns="91425" anchor="t" anchorCtr="0">
            <a:noAutofit/>
          </a:bodyPr>
          <a:lstStyle/>
          <a:p>
            <a:pPr marL="457200" marR="50800" lvl="0" indent="-323850" algn="l" rtl="0">
              <a:spcBef>
                <a:spcPts val="0"/>
              </a:spcBef>
              <a:spcAft>
                <a:spcPts val="0"/>
              </a:spcAft>
              <a:buClr>
                <a:schemeClr val="accent3"/>
              </a:buClr>
              <a:buSzPts val="1500"/>
              <a:buFont typeface="Bai Jamjuree"/>
              <a:buChar char="●"/>
            </a:pPr>
            <a:r>
              <a:rPr lang="en" sz="1500">
                <a:solidFill>
                  <a:schemeClr val="hlink"/>
                </a:solidFill>
                <a:uFill>
                  <a:noFill/>
                </a:uFill>
                <a:latin typeface="Bai Jamjuree"/>
                <a:ea typeface="Bai Jamjuree"/>
                <a:cs typeface="Bai Jamjuree"/>
                <a:sym typeface="Bai Jamjuree"/>
                <a:hlinkClick r:id="rId3"/>
              </a:rPr>
              <a:t>Hand drawn vpn illustration</a:t>
            </a:r>
            <a:endParaRPr/>
          </a:p>
        </p:txBody>
      </p:sp>
      <p:sp>
        <p:nvSpPr>
          <p:cNvPr id="4904" name="Google Shape;4904;p76"/>
          <p:cNvSpPr txBox="1"/>
          <p:nvPr/>
        </p:nvSpPr>
        <p:spPr>
          <a:xfrm>
            <a:off x="4580375" y="4324350"/>
            <a:ext cx="3858900" cy="281400"/>
          </a:xfrm>
          <a:prstGeom prst="rect">
            <a:avLst/>
          </a:prstGeom>
          <a:noFill/>
          <a:ln>
            <a:noFill/>
          </a:ln>
        </p:spPr>
        <p:txBody>
          <a:bodyPr spcFirstLastPara="1" wrap="square" lIns="91425" tIns="91425" rIns="91425" bIns="91425" anchor="t" anchorCtr="0">
            <a:noAutofit/>
          </a:bodyPr>
          <a:lstStyle/>
          <a:p>
            <a:pPr marL="457200" marR="50800" lvl="0" indent="-323850" algn="l" rtl="0">
              <a:spcBef>
                <a:spcPts val="0"/>
              </a:spcBef>
              <a:spcAft>
                <a:spcPts val="0"/>
              </a:spcAft>
              <a:buClr>
                <a:schemeClr val="accent3"/>
              </a:buClr>
              <a:buSzPts val="1500"/>
              <a:buFont typeface="Bai Jamjuree"/>
              <a:buChar char="●"/>
            </a:pPr>
            <a:r>
              <a:rPr lang="en" sz="1500">
                <a:solidFill>
                  <a:schemeClr val="hlink"/>
                </a:solidFill>
                <a:uFill>
                  <a:noFill/>
                </a:uFill>
                <a:latin typeface="Bai Jamjuree"/>
                <a:ea typeface="Bai Jamjuree"/>
                <a:cs typeface="Bai Jamjuree"/>
                <a:sym typeface="Bai Jamjuree"/>
                <a:hlinkClick r:id="rId4"/>
              </a:rPr>
              <a:t>Hand drawn vpn illustration I</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908"/>
        <p:cNvGrpSpPr/>
        <p:nvPr/>
      </p:nvGrpSpPr>
      <p:grpSpPr>
        <a:xfrm>
          <a:off x="0" y="0"/>
          <a:ext cx="0" cy="0"/>
          <a:chOff x="0" y="0"/>
          <a:chExt cx="0" cy="0"/>
        </a:xfrm>
      </p:grpSpPr>
      <p:sp>
        <p:nvSpPr>
          <p:cNvPr id="4909" name="Google Shape;4909;p77"/>
          <p:cNvSpPr txBox="1">
            <a:spLocks noGrp="1"/>
          </p:cNvSpPr>
          <p:nvPr>
            <p:ph type="body" idx="1"/>
          </p:nvPr>
        </p:nvSpPr>
        <p:spPr>
          <a:xfrm>
            <a:off x="661350" y="1209625"/>
            <a:ext cx="37392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useful websites.</a:t>
            </a:r>
            <a:endParaRPr/>
          </a:p>
          <a:p>
            <a:pPr marL="0" lvl="0" indent="457200" algn="l" rtl="0">
              <a:spcBef>
                <a:spcPts val="1000"/>
              </a:spcBef>
              <a:spcAft>
                <a:spcPts val="0"/>
              </a:spcAft>
              <a:buNone/>
            </a:pPr>
            <a:r>
              <a:rPr lang="en" sz="2400" b="1">
                <a:solidFill>
                  <a:schemeClr val="accent3"/>
                </a:solidFill>
                <a:latin typeface="IBM Plex Sans"/>
                <a:ea typeface="IBM Plex Sans"/>
                <a:cs typeface="IBM Plex Sans"/>
                <a:sym typeface="IBM Plex Sans"/>
              </a:rPr>
              <a:t>Vectors</a:t>
            </a:r>
            <a:endParaRPr sz="2400" b="1">
              <a:solidFill>
                <a:schemeClr val="accent3"/>
              </a:solidFill>
              <a:latin typeface="IBM Plex Sans"/>
              <a:ea typeface="IBM Plex Sans"/>
              <a:cs typeface="IBM Plex Sans"/>
              <a:sym typeface="IBM Plex Sans"/>
            </a:endParaRPr>
          </a:p>
          <a:p>
            <a:pPr marL="457200" lvl="0" indent="-323850" algn="l" rtl="0">
              <a:spcBef>
                <a:spcPts val="0"/>
              </a:spcBef>
              <a:spcAft>
                <a:spcPts val="0"/>
              </a:spcAft>
              <a:buSzPts val="1500"/>
              <a:buFont typeface="Bai Jamjuree"/>
              <a:buChar char="●"/>
            </a:pPr>
            <a:r>
              <a:rPr lang="en">
                <a:solidFill>
                  <a:schemeClr val="hlink"/>
                </a:solidFill>
                <a:uFill>
                  <a:noFill/>
                </a:uFill>
                <a:hlinkClick r:id="rId3"/>
              </a:rPr>
              <a:t>Hand drawn vpn illustration</a:t>
            </a:r>
            <a:endParaRPr/>
          </a:p>
          <a:p>
            <a:pPr marL="457200" marR="50800" lvl="0" indent="-323850" algn="l" rtl="0">
              <a:spcBef>
                <a:spcPts val="0"/>
              </a:spcBef>
              <a:spcAft>
                <a:spcPts val="0"/>
              </a:spcAft>
              <a:buSzPts val="1500"/>
              <a:buFont typeface="Bai Jamjuree"/>
              <a:buChar char="●"/>
            </a:pPr>
            <a:r>
              <a:rPr lang="en">
                <a:solidFill>
                  <a:schemeClr val="hlink"/>
                </a:solidFill>
                <a:uFill>
                  <a:noFill/>
                </a:uFill>
                <a:hlinkClick r:id="rId4"/>
              </a:rPr>
              <a:t>Hand drawn vpn illustration I</a:t>
            </a:r>
            <a:endParaRPr/>
          </a:p>
          <a:p>
            <a:pPr marL="457200" marR="50800" lvl="0" indent="-323850" algn="l" rtl="0">
              <a:spcBef>
                <a:spcPts val="0"/>
              </a:spcBef>
              <a:spcAft>
                <a:spcPts val="0"/>
              </a:spcAft>
              <a:buSzPts val="1500"/>
              <a:buFont typeface="Bai Jamjuree"/>
              <a:buChar char="●"/>
            </a:pPr>
            <a:r>
              <a:rPr lang="en">
                <a:solidFill>
                  <a:schemeClr val="hlink"/>
                </a:solidFill>
                <a:uFill>
                  <a:noFill/>
                </a:uFill>
                <a:hlinkClick r:id="rId5"/>
              </a:rPr>
              <a:t>Hand drawn vpn illustration II</a:t>
            </a:r>
            <a:endParaRPr/>
          </a:p>
          <a:p>
            <a:pPr marL="457200" marR="50800" lvl="0" indent="-323850" algn="l" rtl="0">
              <a:spcBef>
                <a:spcPts val="0"/>
              </a:spcBef>
              <a:spcAft>
                <a:spcPts val="0"/>
              </a:spcAft>
              <a:buSzPts val="1500"/>
              <a:buFont typeface="IBM Plex Sans"/>
              <a:buChar char="●"/>
            </a:pPr>
            <a:r>
              <a:rPr lang="en">
                <a:solidFill>
                  <a:schemeClr val="hlink"/>
                </a:solidFill>
                <a:uFill>
                  <a:noFill/>
                </a:uFill>
                <a:hlinkClick r:id="rId6"/>
              </a:rPr>
              <a:t>Hand drawn vpn illustration III</a:t>
            </a:r>
            <a:endParaRPr/>
          </a:p>
          <a:p>
            <a:pPr marL="457200" marR="50800" lvl="0" indent="-323850" algn="l" rtl="0">
              <a:spcBef>
                <a:spcPts val="0"/>
              </a:spcBef>
              <a:spcAft>
                <a:spcPts val="0"/>
              </a:spcAft>
              <a:buSzPts val="1500"/>
              <a:buFont typeface="Bai Jamjuree"/>
              <a:buChar char="●"/>
            </a:pPr>
            <a:r>
              <a:rPr lang="en">
                <a:solidFill>
                  <a:schemeClr val="hlink"/>
                </a:solidFill>
                <a:uFill>
                  <a:noFill/>
                </a:uFill>
                <a:hlinkClick r:id="rId7"/>
              </a:rPr>
              <a:t>Hand drawn vpn illustration IV</a:t>
            </a:r>
            <a:endParaRPr/>
          </a:p>
          <a:p>
            <a:pPr marL="457200" marR="50800" lvl="0" indent="0" algn="l" rtl="0">
              <a:spcBef>
                <a:spcPts val="0"/>
              </a:spcBef>
              <a:spcAft>
                <a:spcPts val="0"/>
              </a:spcAft>
              <a:buNone/>
            </a:pPr>
            <a:endParaRPr/>
          </a:p>
          <a:p>
            <a:pPr marL="0" lvl="0" indent="457200" algn="l" rtl="0">
              <a:spcBef>
                <a:spcPts val="0"/>
              </a:spcBef>
              <a:spcAft>
                <a:spcPts val="0"/>
              </a:spcAft>
              <a:buNone/>
            </a:pPr>
            <a:r>
              <a:rPr lang="en" sz="2400" b="1">
                <a:solidFill>
                  <a:schemeClr val="accent3"/>
                </a:solidFill>
                <a:latin typeface="IBM Plex Sans"/>
                <a:ea typeface="IBM Plex Sans"/>
                <a:cs typeface="IBM Plex Sans"/>
                <a:sym typeface="IBM Plex Sans"/>
              </a:rPr>
              <a:t>Icons</a:t>
            </a:r>
            <a:endParaRPr sz="2400" b="1">
              <a:solidFill>
                <a:schemeClr val="accent3"/>
              </a:solidFill>
              <a:latin typeface="IBM Plex Sans"/>
              <a:ea typeface="IBM Plex Sans"/>
              <a:cs typeface="IBM Plex Sans"/>
              <a:sym typeface="IBM Plex Sans"/>
            </a:endParaRPr>
          </a:p>
          <a:p>
            <a:pPr marL="457200" lvl="0" indent="-323850" algn="l" rtl="0">
              <a:spcBef>
                <a:spcPts val="0"/>
              </a:spcBef>
              <a:spcAft>
                <a:spcPts val="0"/>
              </a:spcAft>
              <a:buSzPts val="1500"/>
              <a:buFont typeface="Bai Jamjuree"/>
              <a:buChar char="●"/>
            </a:pPr>
            <a:r>
              <a:rPr lang="en">
                <a:solidFill>
                  <a:schemeClr val="hlink"/>
                </a:solidFill>
                <a:uFill>
                  <a:noFill/>
                </a:uFill>
                <a:hlinkClick r:id="rId8"/>
              </a:rPr>
              <a:t>Icon Pack: Hacker | Flat</a:t>
            </a:r>
            <a:endParaRPr/>
          </a:p>
        </p:txBody>
      </p:sp>
      <p:sp>
        <p:nvSpPr>
          <p:cNvPr id="4910" name="Google Shape;4910;p77"/>
          <p:cNvSpPr txBox="1">
            <a:spLocks noGrp="1"/>
          </p:cNvSpPr>
          <p:nvPr>
            <p:ph type="body" idx="2"/>
          </p:nvPr>
        </p:nvSpPr>
        <p:spPr>
          <a:xfrm>
            <a:off x="4699950" y="1209625"/>
            <a:ext cx="3739200" cy="3416400"/>
          </a:xfrm>
          <a:prstGeom prst="rect">
            <a:avLst/>
          </a:prstGeom>
        </p:spPr>
        <p:txBody>
          <a:bodyPr spcFirstLastPara="1" wrap="square" lIns="91425" tIns="91425" rIns="91425" bIns="91425" anchor="t" anchorCtr="0">
            <a:noAutofit/>
          </a:bodyPr>
          <a:lstStyle/>
          <a:p>
            <a:pPr marL="0" lvl="0" indent="457200" algn="l" rtl="0">
              <a:spcBef>
                <a:spcPts val="0"/>
              </a:spcBef>
              <a:spcAft>
                <a:spcPts val="0"/>
              </a:spcAft>
              <a:buNone/>
            </a:pPr>
            <a:r>
              <a:rPr lang="en" sz="2400" b="1">
                <a:solidFill>
                  <a:schemeClr val="accent3"/>
                </a:solidFill>
                <a:latin typeface="IBM Plex Sans"/>
                <a:ea typeface="IBM Plex Sans"/>
                <a:cs typeface="IBM Plex Sans"/>
                <a:sym typeface="IBM Plex Sans"/>
              </a:rPr>
              <a:t>Photos</a:t>
            </a:r>
            <a:endParaRPr sz="2400" b="1">
              <a:solidFill>
                <a:schemeClr val="accent3"/>
              </a:solidFill>
              <a:latin typeface="IBM Plex Sans"/>
              <a:ea typeface="IBM Plex Sans"/>
              <a:cs typeface="IBM Plex Sans"/>
              <a:sym typeface="IBM Plex Sans"/>
            </a:endParaRPr>
          </a:p>
          <a:p>
            <a:pPr marL="457200" lvl="0" indent="-323850" algn="l" rtl="0">
              <a:spcBef>
                <a:spcPts val="0"/>
              </a:spcBef>
              <a:spcAft>
                <a:spcPts val="0"/>
              </a:spcAft>
              <a:buSzPts val="1500"/>
              <a:buFont typeface="Bai Jamjuree"/>
              <a:buChar char="●"/>
            </a:pPr>
            <a:r>
              <a:rPr lang="en">
                <a:uFill>
                  <a:noFill/>
                </a:uFill>
                <a:hlinkClick r:id="rId9"/>
              </a:rPr>
              <a:t>Girls using laptop together</a:t>
            </a:r>
            <a:endParaRPr/>
          </a:p>
          <a:p>
            <a:pPr marL="457200" lvl="0" indent="-323850" algn="l" rtl="0">
              <a:spcBef>
                <a:spcPts val="0"/>
              </a:spcBef>
              <a:spcAft>
                <a:spcPts val="0"/>
              </a:spcAft>
              <a:buSzPts val="1500"/>
              <a:buFont typeface="Bai Jamjuree"/>
              <a:buChar char="●"/>
            </a:pPr>
            <a:r>
              <a:rPr lang="en">
                <a:uFill>
                  <a:noFill/>
                </a:uFill>
                <a:hlinkClick r:id="rId10"/>
              </a:rPr>
              <a:t>Portrait of a hacker with laptop</a:t>
            </a:r>
            <a:endParaRPr/>
          </a:p>
          <a:p>
            <a:pPr marL="457200" lvl="0" indent="-323850" algn="l" rtl="0">
              <a:spcBef>
                <a:spcPts val="0"/>
              </a:spcBef>
              <a:spcAft>
                <a:spcPts val="0"/>
              </a:spcAft>
              <a:buSzPts val="1500"/>
              <a:buFont typeface="Bai Jamjuree"/>
              <a:buChar char="●"/>
            </a:pPr>
            <a:r>
              <a:rPr lang="en">
                <a:solidFill>
                  <a:schemeClr val="hlink"/>
                </a:solidFill>
                <a:uFill>
                  <a:noFill/>
                </a:uFill>
                <a:hlinkClick r:id="rId11"/>
              </a:rPr>
              <a:t>Little boy doing school online</a:t>
            </a:r>
            <a:endParaRPr/>
          </a:p>
          <a:p>
            <a:pPr marL="457200" lvl="0" indent="-323850" algn="l" rtl="0">
              <a:spcBef>
                <a:spcPts val="0"/>
              </a:spcBef>
              <a:spcAft>
                <a:spcPts val="0"/>
              </a:spcAft>
              <a:buSzPts val="1500"/>
              <a:buFont typeface="Bai Jamjuree"/>
              <a:buChar char="●"/>
            </a:pPr>
            <a:r>
              <a:rPr lang="en">
                <a:solidFill>
                  <a:schemeClr val="hlink"/>
                </a:solidFill>
                <a:uFill>
                  <a:noFill/>
                </a:uFill>
                <a:hlinkClick r:id="rId12"/>
              </a:rPr>
              <a:t>Close-up of boy using laptop in the classroom</a:t>
            </a:r>
            <a:endParaRPr/>
          </a:p>
          <a:p>
            <a:pPr marL="457200" lvl="0" indent="-323850" algn="l" rtl="0">
              <a:spcBef>
                <a:spcPts val="0"/>
              </a:spcBef>
              <a:spcAft>
                <a:spcPts val="0"/>
              </a:spcAft>
              <a:buSzPts val="1500"/>
              <a:buFont typeface="Bai Jamjuree"/>
              <a:buChar char="●"/>
            </a:pPr>
            <a:r>
              <a:rPr lang="en">
                <a:solidFill>
                  <a:schemeClr val="hlink"/>
                </a:solidFill>
                <a:uFill>
                  <a:noFill/>
                </a:uFill>
                <a:hlinkClick r:id="rId13"/>
              </a:rPr>
              <a:t>Medium shot smiley woman wearing hijab</a:t>
            </a:r>
            <a:endParaRPr/>
          </a:p>
          <a:p>
            <a:pPr marL="457200" lvl="0" indent="-323850" algn="l" rtl="0">
              <a:spcBef>
                <a:spcPts val="0"/>
              </a:spcBef>
              <a:spcAft>
                <a:spcPts val="0"/>
              </a:spcAft>
              <a:buSzPts val="1500"/>
              <a:buFont typeface="Bai Jamjuree"/>
              <a:buChar char="●"/>
            </a:pPr>
            <a:r>
              <a:rPr lang="en">
                <a:solidFill>
                  <a:schemeClr val="hlink"/>
                </a:solidFill>
                <a:uFill>
                  <a:noFill/>
                </a:uFill>
                <a:hlinkClick r:id="rId14"/>
              </a:rPr>
              <a:t>Medium shot programmer sitting on chair</a:t>
            </a:r>
            <a:endParaRPr/>
          </a:p>
          <a:p>
            <a:pPr marL="457200" lvl="0" indent="-323850" algn="l" rtl="0">
              <a:spcBef>
                <a:spcPts val="0"/>
              </a:spcBef>
              <a:spcAft>
                <a:spcPts val="0"/>
              </a:spcAft>
              <a:buSzPts val="1500"/>
              <a:buFont typeface="Bai Jamjuree"/>
              <a:buChar char="●"/>
            </a:pPr>
            <a:r>
              <a:rPr lang="en">
                <a:solidFill>
                  <a:schemeClr val="hlink"/>
                </a:solidFill>
                <a:uFill>
                  <a:noFill/>
                </a:uFill>
                <a:hlinkClick r:id="rId15"/>
              </a:rPr>
              <a:t>Woman with headset for video call</a:t>
            </a:r>
            <a:endParaRPr/>
          </a:p>
          <a:p>
            <a:pPr marL="457200" lvl="0" indent="-323850" algn="l" rtl="0">
              <a:spcBef>
                <a:spcPts val="0"/>
              </a:spcBef>
              <a:spcAft>
                <a:spcPts val="0"/>
              </a:spcAft>
              <a:buSzPts val="1500"/>
              <a:buFont typeface="Bai Jamjuree"/>
              <a:buChar char="●"/>
            </a:pPr>
            <a:r>
              <a:rPr lang="en">
                <a:solidFill>
                  <a:schemeClr val="hlink"/>
                </a:solidFill>
                <a:uFill>
                  <a:noFill/>
                </a:uFill>
                <a:hlinkClick r:id="rId16"/>
              </a:rPr>
              <a:t>Front view smiley man holding coffee cup</a:t>
            </a:r>
            <a:endParaRPr/>
          </a:p>
          <a:p>
            <a:pPr marL="0" lvl="0" indent="0" algn="l" rtl="0">
              <a:spcBef>
                <a:spcPts val="0"/>
              </a:spcBef>
              <a:spcAft>
                <a:spcPts val="0"/>
              </a:spcAft>
              <a:buNone/>
            </a:pPr>
            <a:endParaRPr/>
          </a:p>
        </p:txBody>
      </p:sp>
      <p:sp>
        <p:nvSpPr>
          <p:cNvPr id="4911" name="Google Shape;4911;p77"/>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15"/>
        <p:cNvGrpSpPr/>
        <p:nvPr/>
      </p:nvGrpSpPr>
      <p:grpSpPr>
        <a:xfrm>
          <a:off x="0" y="0"/>
          <a:ext cx="0" cy="0"/>
          <a:chOff x="0" y="0"/>
          <a:chExt cx="0" cy="0"/>
        </a:xfrm>
      </p:grpSpPr>
      <p:sp>
        <p:nvSpPr>
          <p:cNvPr id="4916" name="Google Shape;4916;p7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917" name="Google Shape;4917;p7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
        <p:nvSpPr>
          <p:cNvPr id="4918" name="Google Shape;4918;p78"/>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22"/>
        <p:cNvGrpSpPr/>
        <p:nvPr/>
      </p:nvGrpSpPr>
      <p:grpSpPr>
        <a:xfrm>
          <a:off x="0" y="0"/>
          <a:ext cx="0" cy="0"/>
          <a:chOff x="0" y="0"/>
          <a:chExt cx="0" cy="0"/>
        </a:xfrm>
      </p:grpSpPr>
      <p:sp>
        <p:nvSpPr>
          <p:cNvPr id="4923" name="Google Shape;4923;p79"/>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a:t>
            </a:r>
            <a:r>
              <a:rPr lang="en" sz="1000" b="1" u="sng">
                <a:solidFill>
                  <a:schemeClr val="hlink"/>
                </a:solidFill>
                <a:hlinkClick r:id="rId4" action="ppaction://hlinksldjump"/>
              </a:rPr>
              <a:t>Thanks</a:t>
            </a:r>
            <a:r>
              <a:rPr lang="en" sz="1000">
                <a:solidFill>
                  <a:schemeClr val="lt1"/>
                </a:solidFill>
              </a:rPr>
              <a:t>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4924" name="Google Shape;4924;p79"/>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4925" name="Google Shape;4925;p7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29"/>
        <p:cNvGrpSpPr/>
        <p:nvPr/>
      </p:nvGrpSpPr>
      <p:grpSpPr>
        <a:xfrm>
          <a:off x="0" y="0"/>
          <a:ext cx="0" cy="0"/>
          <a:chOff x="0" y="0"/>
          <a:chExt cx="0" cy="0"/>
        </a:xfrm>
      </p:grpSpPr>
      <p:sp>
        <p:nvSpPr>
          <p:cNvPr id="4930" name="Google Shape;4930;p80"/>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4931" name="Google Shape;4931;p80"/>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FFFFFF"/>
                </a:solidFill>
              </a:rPr>
              <a:t>IBM Plex Sans</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https://fonts.google.com/specimen/IBM+Plex+Sans</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FFFFFF"/>
              </a:solidFill>
            </a:endParaRPr>
          </a:p>
          <a:p>
            <a:pPr marL="0" lvl="0" indent="0" algn="ctr" rtl="0">
              <a:lnSpc>
                <a:spcPct val="115000"/>
              </a:lnSpc>
              <a:spcBef>
                <a:spcPts val="0"/>
              </a:spcBef>
              <a:spcAft>
                <a:spcPts val="0"/>
              </a:spcAft>
              <a:buNone/>
            </a:pPr>
            <a:r>
              <a:rPr lang="en" sz="1100" b="1">
                <a:solidFill>
                  <a:srgbClr val="FFFFFF"/>
                </a:solidFill>
              </a:rPr>
              <a:t>Bai Jamjuree</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https://fonts.google.com/specimen/Bai+Jamjuree</a:t>
            </a:r>
            <a:r>
              <a:rPr lang="en" sz="1100">
                <a:solidFill>
                  <a:srgbClr val="FFFFFF"/>
                </a:solidFill>
              </a:rPr>
              <a:t>)</a:t>
            </a:r>
            <a:endParaRPr sz="1100">
              <a:solidFill>
                <a:srgbClr val="FFFFFF"/>
              </a:solidFill>
            </a:endParaRPr>
          </a:p>
        </p:txBody>
      </p:sp>
      <p:sp>
        <p:nvSpPr>
          <p:cNvPr id="4932" name="Google Shape;4932;p80"/>
          <p:cNvSpPr/>
          <p:nvPr/>
        </p:nvSpPr>
        <p:spPr>
          <a:xfrm>
            <a:off x="2052650" y="2988225"/>
            <a:ext cx="791400" cy="754200"/>
          </a:xfrm>
          <a:prstGeom prst="roundRect">
            <a:avLst>
              <a:gd name="adj" fmla="val 16667"/>
            </a:avLst>
          </a:prstGeom>
          <a:solidFill>
            <a:srgbClr val="0B214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0"/>
          <p:cNvSpPr/>
          <p:nvPr/>
        </p:nvSpPr>
        <p:spPr>
          <a:xfrm>
            <a:off x="311447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0"/>
          <p:cNvSpPr/>
          <p:nvPr/>
        </p:nvSpPr>
        <p:spPr>
          <a:xfrm>
            <a:off x="4176289" y="2988225"/>
            <a:ext cx="791400" cy="754200"/>
          </a:xfrm>
          <a:prstGeom prst="roundRect">
            <a:avLst>
              <a:gd name="adj" fmla="val 16667"/>
            </a:avLst>
          </a:prstGeom>
          <a:solidFill>
            <a:srgbClr val="E2ECF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0"/>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#0b2140</a:t>
            </a:r>
            <a:endParaRPr sz="1000">
              <a:solidFill>
                <a:srgbClr val="FFFFFF"/>
              </a:solidFill>
            </a:endParaRPr>
          </a:p>
        </p:txBody>
      </p:sp>
      <p:sp>
        <p:nvSpPr>
          <p:cNvPr id="4936" name="Google Shape;4936;p80"/>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4937" name="Google Shape;4937;p80"/>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#e2ecf7</a:t>
            </a:r>
            <a:endParaRPr sz="1000"/>
          </a:p>
        </p:txBody>
      </p:sp>
      <p:sp>
        <p:nvSpPr>
          <p:cNvPr id="4938" name="Google Shape;4938;p80"/>
          <p:cNvSpPr/>
          <p:nvPr/>
        </p:nvSpPr>
        <p:spPr>
          <a:xfrm>
            <a:off x="5238125" y="2988225"/>
            <a:ext cx="791400" cy="754200"/>
          </a:xfrm>
          <a:prstGeom prst="roundRect">
            <a:avLst>
              <a:gd name="adj" fmla="val 16667"/>
            </a:avLst>
          </a:prstGeom>
          <a:solidFill>
            <a:srgbClr val="99AF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0"/>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#99afd6</a:t>
            </a:r>
            <a:endParaRPr sz="1000"/>
          </a:p>
        </p:txBody>
      </p:sp>
      <p:sp>
        <p:nvSpPr>
          <p:cNvPr id="4940" name="Google Shape;4940;p80"/>
          <p:cNvSpPr/>
          <p:nvPr/>
        </p:nvSpPr>
        <p:spPr>
          <a:xfrm>
            <a:off x="2052650" y="3919325"/>
            <a:ext cx="791400" cy="754200"/>
          </a:xfrm>
          <a:prstGeom prst="roundRect">
            <a:avLst>
              <a:gd name="adj" fmla="val 16667"/>
            </a:avLst>
          </a:prstGeom>
          <a:solidFill>
            <a:srgbClr val="5899F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0"/>
          <p:cNvSpPr/>
          <p:nvPr/>
        </p:nvSpPr>
        <p:spPr>
          <a:xfrm>
            <a:off x="3114470" y="3919325"/>
            <a:ext cx="791400" cy="754200"/>
          </a:xfrm>
          <a:prstGeom prst="roundRect">
            <a:avLst>
              <a:gd name="adj" fmla="val 16667"/>
            </a:avLst>
          </a:prstGeom>
          <a:solidFill>
            <a:srgbClr val="96472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0"/>
          <p:cNvSpPr/>
          <p:nvPr/>
        </p:nvSpPr>
        <p:spPr>
          <a:xfrm>
            <a:off x="4176289" y="3919325"/>
            <a:ext cx="791400" cy="754200"/>
          </a:xfrm>
          <a:prstGeom prst="roundRect">
            <a:avLst>
              <a:gd name="adj" fmla="val 16667"/>
            </a:avLst>
          </a:prstGeom>
          <a:solidFill>
            <a:srgbClr val="C5673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0"/>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#5899f9</a:t>
            </a:r>
            <a:endParaRPr sz="1000">
              <a:solidFill>
                <a:srgbClr val="FFFFFF"/>
              </a:solidFill>
            </a:endParaRPr>
          </a:p>
        </p:txBody>
      </p:sp>
      <p:sp>
        <p:nvSpPr>
          <p:cNvPr id="4944" name="Google Shape;4944;p80"/>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#964727</a:t>
            </a:r>
            <a:endParaRPr sz="1000">
              <a:solidFill>
                <a:srgbClr val="FFFFFF"/>
              </a:solidFill>
            </a:endParaRPr>
          </a:p>
        </p:txBody>
      </p:sp>
      <p:sp>
        <p:nvSpPr>
          <p:cNvPr id="4945" name="Google Shape;4945;p80"/>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#c5673c</a:t>
            </a:r>
            <a:endParaRPr sz="1000">
              <a:solidFill>
                <a:srgbClr val="FFFFFF"/>
              </a:solidFill>
            </a:endParaRPr>
          </a:p>
        </p:txBody>
      </p:sp>
      <p:sp>
        <p:nvSpPr>
          <p:cNvPr id="4946" name="Google Shape;4946;p80"/>
          <p:cNvSpPr/>
          <p:nvPr/>
        </p:nvSpPr>
        <p:spPr>
          <a:xfrm>
            <a:off x="5238125" y="3919325"/>
            <a:ext cx="791400" cy="754200"/>
          </a:xfrm>
          <a:prstGeom prst="roundRect">
            <a:avLst>
              <a:gd name="adj" fmla="val 16667"/>
            </a:avLst>
          </a:prstGeom>
          <a:solidFill>
            <a:srgbClr val="76A87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0"/>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#76a87e</a:t>
            </a:r>
            <a:endParaRPr sz="1000">
              <a:solidFill>
                <a:srgbClr val="FFFFFF"/>
              </a:solidFill>
            </a:endParaRPr>
          </a:p>
        </p:txBody>
      </p:sp>
      <p:sp>
        <p:nvSpPr>
          <p:cNvPr id="4948" name="Google Shape;4948;p80"/>
          <p:cNvSpPr/>
          <p:nvPr/>
        </p:nvSpPr>
        <p:spPr>
          <a:xfrm>
            <a:off x="6299950" y="2988225"/>
            <a:ext cx="791400" cy="754200"/>
          </a:xfrm>
          <a:prstGeom prst="roundRect">
            <a:avLst>
              <a:gd name="adj" fmla="val 16667"/>
            </a:avLst>
          </a:prstGeom>
          <a:solidFill>
            <a:srgbClr val="6F90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0"/>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#6f90c1</a:t>
            </a:r>
            <a:endParaRPr sz="1000">
              <a:solidFill>
                <a:srgbClr val="FFFFFF"/>
              </a:solidFill>
            </a:endParaRPr>
          </a:p>
        </p:txBody>
      </p:sp>
      <p:sp>
        <p:nvSpPr>
          <p:cNvPr id="4950" name="Google Shape;4950;p80"/>
          <p:cNvSpPr/>
          <p:nvPr/>
        </p:nvSpPr>
        <p:spPr>
          <a:xfrm>
            <a:off x="6299950" y="3919325"/>
            <a:ext cx="791400" cy="754200"/>
          </a:xfrm>
          <a:prstGeom prst="roundRect">
            <a:avLst>
              <a:gd name="adj" fmla="val 16667"/>
            </a:avLst>
          </a:prstGeom>
          <a:solidFill>
            <a:srgbClr val="5B896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0"/>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#5b8960</a:t>
            </a:r>
            <a:endParaRPr sz="1000">
              <a:solidFill>
                <a:srgbClr val="FFFFFF"/>
              </a:solidFill>
            </a:endParaRPr>
          </a:p>
        </p:txBody>
      </p:sp>
      <p:sp>
        <p:nvSpPr>
          <p:cNvPr id="4952" name="Google Shape;4952;p8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35"/>
        <p:cNvGrpSpPr/>
        <p:nvPr/>
      </p:nvGrpSpPr>
      <p:grpSpPr>
        <a:xfrm>
          <a:off x="0" y="0"/>
          <a:ext cx="0" cy="0"/>
          <a:chOff x="0" y="0"/>
          <a:chExt cx="0" cy="0"/>
        </a:xfrm>
      </p:grpSpPr>
      <p:sp>
        <p:nvSpPr>
          <p:cNvPr id="1036" name="Google Shape;1036;p43"/>
          <p:cNvSpPr txBox="1">
            <a:spLocks noGrp="1"/>
          </p:cNvSpPr>
          <p:nvPr>
            <p:ph type="title"/>
          </p:nvPr>
        </p:nvSpPr>
        <p:spPr>
          <a:xfrm>
            <a:off x="832424" y="1281000"/>
            <a:ext cx="4462129" cy="79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000" dirty="0"/>
              <a:t>L’ENTREPRISE</a:t>
            </a:r>
            <a:endParaRPr sz="4000" dirty="0"/>
          </a:p>
        </p:txBody>
      </p:sp>
      <p:sp>
        <p:nvSpPr>
          <p:cNvPr id="1037" name="Google Shape;1037;p43"/>
          <p:cNvSpPr txBox="1">
            <a:spLocks noGrp="1"/>
          </p:cNvSpPr>
          <p:nvPr>
            <p:ph type="subTitle" idx="1"/>
          </p:nvPr>
        </p:nvSpPr>
        <p:spPr>
          <a:xfrm>
            <a:off x="832425" y="2078700"/>
            <a:ext cx="3710400" cy="178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err="1">
                <a:solidFill>
                  <a:schemeClr val="tx1"/>
                </a:solidFill>
              </a:rPr>
              <a:t>OpenItc</a:t>
            </a:r>
            <a:r>
              <a:rPr lang="fr-FR" dirty="0">
                <a:solidFill>
                  <a:schemeClr val="tx1"/>
                </a:solidFill>
              </a:rPr>
              <a:t> est une Société de services informatiques spécialisée dans le développement Logiciel et Web, Installation des réseaux informatiques et la formation continue ITC</a:t>
            </a:r>
          </a:p>
        </p:txBody>
      </p:sp>
      <p:pic>
        <p:nvPicPr>
          <p:cNvPr id="2" name="Google Shape;4959;p81">
            <a:extLst>
              <a:ext uri="{FF2B5EF4-FFF2-40B4-BE49-F238E27FC236}">
                <a16:creationId xmlns:a16="http://schemas.microsoft.com/office/drawing/2014/main" id="{F3566E41-0CD7-20C5-2B98-5301C1A81B9F}"/>
              </a:ext>
            </a:extLst>
          </p:cNvPr>
          <p:cNvPicPr preferRelativeResize="0"/>
          <p:nvPr/>
        </p:nvPicPr>
        <p:blipFill rotWithShape="1">
          <a:blip r:embed="rId3">
            <a:alphaModFix/>
          </a:blip>
          <a:srcRect t="16547" b="16540"/>
          <a:stretch/>
        </p:blipFill>
        <p:spPr>
          <a:xfrm>
            <a:off x="4952241" y="1069975"/>
            <a:ext cx="4083050" cy="3003549"/>
          </a:xfrm>
          <a:prstGeom prst="rect">
            <a:avLst/>
          </a:prstGeom>
          <a:noFill/>
          <a:ln>
            <a:noFill/>
          </a:ln>
        </p:spPr>
      </p:pic>
    </p:spTree>
    <p:extLst>
      <p:ext uri="{BB962C8B-B14F-4D97-AF65-F5344CB8AC3E}">
        <p14:creationId xmlns:p14="http://schemas.microsoft.com/office/powerpoint/2010/main" val="9666248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56"/>
        <p:cNvGrpSpPr/>
        <p:nvPr/>
      </p:nvGrpSpPr>
      <p:grpSpPr>
        <a:xfrm>
          <a:off x="0" y="0"/>
          <a:ext cx="0" cy="0"/>
          <a:chOff x="0" y="0"/>
          <a:chExt cx="0" cy="0"/>
        </a:xfrm>
      </p:grpSpPr>
      <p:sp>
        <p:nvSpPr>
          <p:cNvPr id="4957" name="Google Shape;4957;p81"/>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h</a:t>
            </a:r>
            <a:r>
              <a:rPr lang="en" sz="1100">
                <a:solidFill>
                  <a:srgbClr val="869FB2"/>
                </a:solidFill>
                <a:uFill>
                  <a:noFill/>
                </a:uFill>
                <a:hlinkClick r:id="rId3">
                  <a:extLst>
                    <a:ext uri="{A12FA001-AC4F-418D-AE19-62706E023703}">
                      <ahyp:hlinkClr xmlns:ahyp="http://schemas.microsoft.com/office/drawing/2018/hyperlinkcolor" val="tx"/>
                    </a:ext>
                  </a:extLst>
                </a:hlinkClick>
              </a:rPr>
              <a:t>ow it works.</a:t>
            </a:r>
            <a:endParaRPr sz="1100">
              <a:solidFill>
                <a:srgbClr val="869FB2"/>
              </a:solidFill>
            </a:endParaRPr>
          </a:p>
        </p:txBody>
      </p:sp>
      <p:sp>
        <p:nvSpPr>
          <p:cNvPr id="4958" name="Google Shape;4958;p8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4959" name="Google Shape;4959;p81"/>
          <p:cNvPicPr preferRelativeResize="0"/>
          <p:nvPr/>
        </p:nvPicPr>
        <p:blipFill rotWithShape="1">
          <a:blip r:embed="rId4">
            <a:alphaModFix/>
          </a:blip>
          <a:srcRect t="16547" b="16540"/>
          <a:stretch/>
        </p:blipFill>
        <p:spPr>
          <a:xfrm>
            <a:off x="510820" y="2688639"/>
            <a:ext cx="1606720" cy="1075075"/>
          </a:xfrm>
          <a:prstGeom prst="rect">
            <a:avLst/>
          </a:prstGeom>
          <a:noFill/>
          <a:ln>
            <a:noFill/>
          </a:ln>
        </p:spPr>
      </p:pic>
      <p:sp>
        <p:nvSpPr>
          <p:cNvPr id="4960" name="Google Shape;4960;p81">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4961" name="Google Shape;4961;p81">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4962" name="Google Shape;4962;p81">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4963" name="Google Shape;4963;p81">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4964" name="Google Shape;4964;p81"/>
          <p:cNvPicPr preferRelativeResize="0"/>
          <p:nvPr/>
        </p:nvPicPr>
        <p:blipFill rotWithShape="1">
          <a:blip r:embed="rId9">
            <a:alphaModFix/>
          </a:blip>
          <a:srcRect/>
          <a:stretch/>
        </p:blipFill>
        <p:spPr>
          <a:xfrm>
            <a:off x="2255077" y="2410850"/>
            <a:ext cx="1340595" cy="1340605"/>
          </a:xfrm>
          <a:prstGeom prst="rect">
            <a:avLst/>
          </a:prstGeom>
          <a:noFill/>
          <a:ln>
            <a:noFill/>
          </a:ln>
        </p:spPr>
      </p:pic>
      <p:pic>
        <p:nvPicPr>
          <p:cNvPr id="4965" name="Google Shape;4965;p81"/>
          <p:cNvPicPr preferRelativeResize="0"/>
          <p:nvPr/>
        </p:nvPicPr>
        <p:blipFill rotWithShape="1">
          <a:blip r:embed="rId10">
            <a:alphaModFix/>
          </a:blip>
          <a:srcRect t="6377" b="6377"/>
          <a:stretch/>
        </p:blipFill>
        <p:spPr>
          <a:xfrm>
            <a:off x="3774275" y="2532512"/>
            <a:ext cx="1448305" cy="1263590"/>
          </a:xfrm>
          <a:prstGeom prst="rect">
            <a:avLst/>
          </a:prstGeom>
          <a:noFill/>
          <a:ln>
            <a:noFill/>
          </a:ln>
        </p:spPr>
      </p:pic>
      <p:pic>
        <p:nvPicPr>
          <p:cNvPr id="4966" name="Google Shape;4966;p81"/>
          <p:cNvPicPr preferRelativeResize="0"/>
          <p:nvPr/>
        </p:nvPicPr>
        <p:blipFill rotWithShape="1">
          <a:blip r:embed="rId11">
            <a:alphaModFix/>
          </a:blip>
          <a:srcRect t="9256" b="9256"/>
          <a:stretch/>
        </p:blipFill>
        <p:spPr>
          <a:xfrm>
            <a:off x="5347337" y="2581527"/>
            <a:ext cx="1448285" cy="1180165"/>
          </a:xfrm>
          <a:prstGeom prst="rect">
            <a:avLst/>
          </a:prstGeom>
          <a:noFill/>
          <a:ln>
            <a:noFill/>
          </a:ln>
        </p:spPr>
      </p:pic>
      <p:pic>
        <p:nvPicPr>
          <p:cNvPr id="4967" name="Google Shape;4967;p81"/>
          <p:cNvPicPr preferRelativeResize="0"/>
          <p:nvPr/>
        </p:nvPicPr>
        <p:blipFill rotWithShape="1">
          <a:blip r:embed="rId12">
            <a:alphaModFix/>
          </a:blip>
          <a:srcRect t="14837" b="14844"/>
          <a:stretch/>
        </p:blipFill>
        <p:spPr>
          <a:xfrm>
            <a:off x="6836257" y="2523903"/>
            <a:ext cx="1796925" cy="1263600"/>
          </a:xfrm>
          <a:prstGeom prst="rect">
            <a:avLst/>
          </a:prstGeom>
          <a:noFill/>
          <a:ln>
            <a:noFill/>
          </a:ln>
        </p:spPr>
      </p:pic>
      <p:sp>
        <p:nvSpPr>
          <p:cNvPr id="4968" name="Google Shape;4968;p81">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972"/>
        <p:cNvGrpSpPr/>
        <p:nvPr/>
      </p:nvGrpSpPr>
      <p:grpSpPr>
        <a:xfrm>
          <a:off x="0" y="0"/>
          <a:ext cx="0" cy="0"/>
          <a:chOff x="0" y="0"/>
          <a:chExt cx="0" cy="0"/>
        </a:xfrm>
      </p:grpSpPr>
      <p:sp>
        <p:nvSpPr>
          <p:cNvPr id="4973" name="Google Shape;4973;p82"/>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4974" name="Google Shape;4974;p8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grpSp>
        <p:nvGrpSpPr>
          <p:cNvPr id="4975" name="Google Shape;4975;p82"/>
          <p:cNvGrpSpPr/>
          <p:nvPr/>
        </p:nvGrpSpPr>
        <p:grpSpPr>
          <a:xfrm>
            <a:off x="5082708" y="3095784"/>
            <a:ext cx="442841" cy="514271"/>
            <a:chOff x="4727025" y="1332775"/>
            <a:chExt cx="59900" cy="69625"/>
          </a:xfrm>
        </p:grpSpPr>
        <p:sp>
          <p:nvSpPr>
            <p:cNvPr id="4976" name="Google Shape;4976;p8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8" name="Google Shape;4978;p82"/>
          <p:cNvGrpSpPr/>
          <p:nvPr/>
        </p:nvGrpSpPr>
        <p:grpSpPr>
          <a:xfrm>
            <a:off x="5758025" y="2343272"/>
            <a:ext cx="500909" cy="500899"/>
            <a:chOff x="4820425" y="1329900"/>
            <a:chExt cx="70175" cy="70350"/>
          </a:xfrm>
        </p:grpSpPr>
        <p:sp>
          <p:nvSpPr>
            <p:cNvPr id="4979" name="Google Shape;4979;p8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82"/>
          <p:cNvGrpSpPr/>
          <p:nvPr/>
        </p:nvGrpSpPr>
        <p:grpSpPr>
          <a:xfrm>
            <a:off x="6410648" y="2355062"/>
            <a:ext cx="538135" cy="493119"/>
            <a:chOff x="4903200" y="1331525"/>
            <a:chExt cx="73575" cy="67425"/>
          </a:xfrm>
        </p:grpSpPr>
        <p:sp>
          <p:nvSpPr>
            <p:cNvPr id="4984" name="Google Shape;4984;p8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4985" name="Google Shape;4985;p8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82"/>
          <p:cNvGrpSpPr/>
          <p:nvPr/>
        </p:nvGrpSpPr>
        <p:grpSpPr>
          <a:xfrm>
            <a:off x="5670599" y="3097040"/>
            <a:ext cx="544563" cy="511895"/>
            <a:chOff x="4815575" y="1416800"/>
            <a:chExt cx="73750" cy="71400"/>
          </a:xfrm>
        </p:grpSpPr>
        <p:sp>
          <p:nvSpPr>
            <p:cNvPr id="4987" name="Google Shape;4987;p8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0" name="Google Shape;4990;p82"/>
          <p:cNvGrpSpPr/>
          <p:nvPr/>
        </p:nvGrpSpPr>
        <p:grpSpPr>
          <a:xfrm>
            <a:off x="6367224" y="3096746"/>
            <a:ext cx="602914" cy="512477"/>
            <a:chOff x="4902475" y="1418875"/>
            <a:chExt cx="74500" cy="63775"/>
          </a:xfrm>
        </p:grpSpPr>
        <p:sp>
          <p:nvSpPr>
            <p:cNvPr id="4991" name="Google Shape;4991;p8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2"/>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3" name="Google Shape;4993;p82"/>
          <p:cNvGrpSpPr/>
          <p:nvPr/>
        </p:nvGrpSpPr>
        <p:grpSpPr>
          <a:xfrm>
            <a:off x="5783096" y="3835985"/>
            <a:ext cx="515391" cy="525699"/>
            <a:chOff x="4818100" y="1507675"/>
            <a:chExt cx="71225" cy="71625"/>
          </a:xfrm>
        </p:grpSpPr>
        <p:sp>
          <p:nvSpPr>
            <p:cNvPr id="4994" name="Google Shape;4994;p8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82"/>
          <p:cNvGrpSpPr/>
          <p:nvPr/>
        </p:nvGrpSpPr>
        <p:grpSpPr>
          <a:xfrm>
            <a:off x="5121199" y="3857517"/>
            <a:ext cx="522956" cy="489869"/>
            <a:chOff x="4721450" y="1509475"/>
            <a:chExt cx="79350" cy="74325"/>
          </a:xfrm>
        </p:grpSpPr>
        <p:sp>
          <p:nvSpPr>
            <p:cNvPr id="4999" name="Google Shape;4999;p8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82"/>
          <p:cNvGrpSpPr/>
          <p:nvPr/>
        </p:nvGrpSpPr>
        <p:grpSpPr>
          <a:xfrm>
            <a:off x="6444441" y="3837269"/>
            <a:ext cx="525704" cy="535436"/>
            <a:chOff x="4906800" y="1507500"/>
            <a:chExt cx="70350" cy="71075"/>
          </a:xfrm>
        </p:grpSpPr>
        <p:sp>
          <p:nvSpPr>
            <p:cNvPr id="5004" name="Google Shape;5004;p8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82"/>
          <p:cNvGrpSpPr/>
          <p:nvPr/>
        </p:nvGrpSpPr>
        <p:grpSpPr>
          <a:xfrm>
            <a:off x="4477263" y="2343250"/>
            <a:ext cx="508054" cy="508095"/>
            <a:chOff x="3736598" y="2170606"/>
            <a:chExt cx="404889" cy="404889"/>
          </a:xfrm>
        </p:grpSpPr>
        <p:sp>
          <p:nvSpPr>
            <p:cNvPr id="5010" name="Google Shape;5010;p8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82"/>
          <p:cNvGrpSpPr/>
          <p:nvPr/>
        </p:nvGrpSpPr>
        <p:grpSpPr>
          <a:xfrm>
            <a:off x="3765303" y="2343345"/>
            <a:ext cx="575790" cy="507904"/>
            <a:chOff x="3161917" y="2170682"/>
            <a:chExt cx="458870" cy="404737"/>
          </a:xfrm>
        </p:grpSpPr>
        <p:sp>
          <p:nvSpPr>
            <p:cNvPr id="5015" name="Google Shape;5015;p8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016" name="Google Shape;5016;p8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8" name="Google Shape;5018;p82"/>
          <p:cNvGrpSpPr/>
          <p:nvPr/>
        </p:nvGrpSpPr>
        <p:grpSpPr>
          <a:xfrm>
            <a:off x="3792833" y="3103717"/>
            <a:ext cx="520730" cy="498567"/>
            <a:chOff x="3179914" y="2889488"/>
            <a:chExt cx="422876" cy="404911"/>
          </a:xfrm>
        </p:grpSpPr>
        <p:sp>
          <p:nvSpPr>
            <p:cNvPr id="5019" name="Google Shape;5019;p8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5" name="Google Shape;5025;p82"/>
          <p:cNvGrpSpPr/>
          <p:nvPr/>
        </p:nvGrpSpPr>
        <p:grpSpPr>
          <a:xfrm>
            <a:off x="4421513" y="3103677"/>
            <a:ext cx="516145" cy="498648"/>
            <a:chOff x="3729467" y="2889422"/>
            <a:chExt cx="419153" cy="404977"/>
          </a:xfrm>
        </p:grpSpPr>
        <p:sp>
          <p:nvSpPr>
            <p:cNvPr id="5026" name="Google Shape;5026;p8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3" name="Google Shape;5033;p82"/>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2"/>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2"/>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2"/>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37" name="Google Shape;5037;p82"/>
          <p:cNvGrpSpPr/>
          <p:nvPr/>
        </p:nvGrpSpPr>
        <p:grpSpPr>
          <a:xfrm>
            <a:off x="7141841" y="2550562"/>
            <a:ext cx="166473" cy="141497"/>
            <a:chOff x="4660325" y="1866850"/>
            <a:chExt cx="68350" cy="58100"/>
          </a:xfrm>
        </p:grpSpPr>
        <p:sp>
          <p:nvSpPr>
            <p:cNvPr id="5038" name="Google Shape;5038;p8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82"/>
          <p:cNvGrpSpPr/>
          <p:nvPr/>
        </p:nvGrpSpPr>
        <p:grpSpPr>
          <a:xfrm>
            <a:off x="7451186" y="2576286"/>
            <a:ext cx="162515" cy="90049"/>
            <a:chOff x="4791775" y="1877500"/>
            <a:chExt cx="66725" cy="36975"/>
          </a:xfrm>
        </p:grpSpPr>
        <p:sp>
          <p:nvSpPr>
            <p:cNvPr id="5041" name="Google Shape;5041;p8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3" name="Google Shape;5043;p82"/>
          <p:cNvGrpSpPr/>
          <p:nvPr/>
        </p:nvGrpSpPr>
        <p:grpSpPr>
          <a:xfrm>
            <a:off x="7772899" y="2576286"/>
            <a:ext cx="144979" cy="90049"/>
            <a:chOff x="4923925" y="1877500"/>
            <a:chExt cx="59525" cy="36975"/>
          </a:xfrm>
        </p:grpSpPr>
        <p:sp>
          <p:nvSpPr>
            <p:cNvPr id="5044" name="Google Shape;5044;p8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6" name="Google Shape;5046;p82"/>
          <p:cNvGrpSpPr/>
          <p:nvPr/>
        </p:nvGrpSpPr>
        <p:grpSpPr>
          <a:xfrm>
            <a:off x="8067390" y="2558477"/>
            <a:ext cx="141447" cy="125667"/>
            <a:chOff x="5058450" y="1870100"/>
            <a:chExt cx="58075" cy="51600"/>
          </a:xfrm>
        </p:grpSpPr>
        <p:sp>
          <p:nvSpPr>
            <p:cNvPr id="5047" name="Google Shape;5047;p8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9" name="Google Shape;5049;p82"/>
          <p:cNvGrpSpPr/>
          <p:nvPr/>
        </p:nvGrpSpPr>
        <p:grpSpPr>
          <a:xfrm>
            <a:off x="7481905" y="2980885"/>
            <a:ext cx="101077" cy="107645"/>
            <a:chOff x="4811425" y="2065025"/>
            <a:chExt cx="41500" cy="44200"/>
          </a:xfrm>
        </p:grpSpPr>
        <p:sp>
          <p:nvSpPr>
            <p:cNvPr id="5050" name="Google Shape;5050;p8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82"/>
          <p:cNvGrpSpPr/>
          <p:nvPr/>
        </p:nvGrpSpPr>
        <p:grpSpPr>
          <a:xfrm>
            <a:off x="7774342" y="2981098"/>
            <a:ext cx="120867" cy="107218"/>
            <a:chOff x="4929875" y="2065025"/>
            <a:chExt cx="49625" cy="44025"/>
          </a:xfrm>
        </p:grpSpPr>
        <p:sp>
          <p:nvSpPr>
            <p:cNvPr id="5053" name="Google Shape;5053;p8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82"/>
          <p:cNvGrpSpPr/>
          <p:nvPr/>
        </p:nvGrpSpPr>
        <p:grpSpPr>
          <a:xfrm>
            <a:off x="8103011" y="2984112"/>
            <a:ext cx="70206" cy="101191"/>
            <a:chOff x="5083925" y="2066350"/>
            <a:chExt cx="28825" cy="41550"/>
          </a:xfrm>
        </p:grpSpPr>
        <p:sp>
          <p:nvSpPr>
            <p:cNvPr id="5056" name="Google Shape;5056;p8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82"/>
          <p:cNvGrpSpPr/>
          <p:nvPr/>
        </p:nvGrpSpPr>
        <p:grpSpPr>
          <a:xfrm>
            <a:off x="7134565" y="2999759"/>
            <a:ext cx="181026" cy="69896"/>
            <a:chOff x="4659775" y="2072775"/>
            <a:chExt cx="74325" cy="28700"/>
          </a:xfrm>
        </p:grpSpPr>
        <p:sp>
          <p:nvSpPr>
            <p:cNvPr id="5059" name="Google Shape;5059;p8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82"/>
          <p:cNvGrpSpPr/>
          <p:nvPr/>
        </p:nvGrpSpPr>
        <p:grpSpPr>
          <a:xfrm>
            <a:off x="8054421" y="2790324"/>
            <a:ext cx="167387" cy="89197"/>
            <a:chOff x="4662475" y="1976500"/>
            <a:chExt cx="68725" cy="36625"/>
          </a:xfrm>
        </p:grpSpPr>
        <p:sp>
          <p:nvSpPr>
            <p:cNvPr id="5063" name="Google Shape;5063;p8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82"/>
          <p:cNvGrpSpPr/>
          <p:nvPr/>
        </p:nvGrpSpPr>
        <p:grpSpPr>
          <a:xfrm>
            <a:off x="7751326" y="2793764"/>
            <a:ext cx="166899" cy="82317"/>
            <a:chOff x="4920150" y="1977875"/>
            <a:chExt cx="68525" cy="33800"/>
          </a:xfrm>
        </p:grpSpPr>
        <p:sp>
          <p:nvSpPr>
            <p:cNvPr id="5067" name="Google Shape;5067;p8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82"/>
          <p:cNvGrpSpPr/>
          <p:nvPr/>
        </p:nvGrpSpPr>
        <p:grpSpPr>
          <a:xfrm>
            <a:off x="7162483" y="3197682"/>
            <a:ext cx="125190" cy="127859"/>
            <a:chOff x="4676550" y="2160575"/>
            <a:chExt cx="51400" cy="52500"/>
          </a:xfrm>
        </p:grpSpPr>
        <p:sp>
          <p:nvSpPr>
            <p:cNvPr id="5071" name="Google Shape;5071;p8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82"/>
          <p:cNvGrpSpPr/>
          <p:nvPr/>
        </p:nvGrpSpPr>
        <p:grpSpPr>
          <a:xfrm>
            <a:off x="7459741" y="3204714"/>
            <a:ext cx="145405" cy="113794"/>
            <a:chOff x="4768325" y="2163475"/>
            <a:chExt cx="59700" cy="46725"/>
          </a:xfrm>
        </p:grpSpPr>
        <p:sp>
          <p:nvSpPr>
            <p:cNvPr id="5075" name="Google Shape;5075;p8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7" name="Google Shape;5077;p82"/>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2"/>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2"/>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2"/>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2"/>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2"/>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3" name="Google Shape;5083;p82"/>
          <p:cNvGrpSpPr/>
          <p:nvPr/>
        </p:nvGrpSpPr>
        <p:grpSpPr>
          <a:xfrm>
            <a:off x="7476059" y="3459808"/>
            <a:ext cx="112768" cy="106853"/>
            <a:chOff x="4768575" y="2253950"/>
            <a:chExt cx="46300" cy="43875"/>
          </a:xfrm>
        </p:grpSpPr>
        <p:sp>
          <p:nvSpPr>
            <p:cNvPr id="5084" name="Google Shape;5084;p8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82"/>
          <p:cNvGrpSpPr/>
          <p:nvPr/>
        </p:nvGrpSpPr>
        <p:grpSpPr>
          <a:xfrm>
            <a:off x="7775682" y="3948834"/>
            <a:ext cx="118187" cy="146246"/>
            <a:chOff x="4960900" y="2433225"/>
            <a:chExt cx="48525" cy="60050"/>
          </a:xfrm>
        </p:grpSpPr>
        <p:sp>
          <p:nvSpPr>
            <p:cNvPr id="5087" name="Google Shape;5087;p8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9" name="Google Shape;5089;p82"/>
          <p:cNvGrpSpPr/>
          <p:nvPr/>
        </p:nvGrpSpPr>
        <p:grpSpPr>
          <a:xfrm>
            <a:off x="7464247" y="4212895"/>
            <a:ext cx="136394" cy="143810"/>
            <a:chOff x="4854075" y="2527625"/>
            <a:chExt cx="56000" cy="59050"/>
          </a:xfrm>
        </p:grpSpPr>
        <p:sp>
          <p:nvSpPr>
            <p:cNvPr id="5090" name="Google Shape;5090;p8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2" name="Google Shape;5092;p82"/>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2"/>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2"/>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5" name="Google Shape;5095;p82"/>
          <p:cNvGrpSpPr/>
          <p:nvPr/>
        </p:nvGrpSpPr>
        <p:grpSpPr>
          <a:xfrm>
            <a:off x="8088458" y="3676639"/>
            <a:ext cx="99312" cy="160797"/>
            <a:chOff x="5059700" y="2334775"/>
            <a:chExt cx="40775" cy="66025"/>
          </a:xfrm>
        </p:grpSpPr>
        <p:sp>
          <p:nvSpPr>
            <p:cNvPr id="5096" name="Google Shape;5096;p8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5" name="Google Shape;5105;p82"/>
          <p:cNvGrpSpPr/>
          <p:nvPr/>
        </p:nvGrpSpPr>
        <p:grpSpPr>
          <a:xfrm>
            <a:off x="8045622" y="3941771"/>
            <a:ext cx="184984" cy="160371"/>
            <a:chOff x="5037700" y="2430325"/>
            <a:chExt cx="75950" cy="65850"/>
          </a:xfrm>
        </p:grpSpPr>
        <p:sp>
          <p:nvSpPr>
            <p:cNvPr id="5106" name="Google Shape;5106;p8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8" name="Google Shape;5108;p82"/>
          <p:cNvGrpSpPr/>
          <p:nvPr/>
        </p:nvGrpSpPr>
        <p:grpSpPr>
          <a:xfrm>
            <a:off x="7465128" y="3708223"/>
            <a:ext cx="173014" cy="97629"/>
            <a:chOff x="4756975" y="2341800"/>
            <a:chExt cx="91975" cy="51925"/>
          </a:xfrm>
        </p:grpSpPr>
        <p:sp>
          <p:nvSpPr>
            <p:cNvPr id="5109" name="Google Shape;5109;p8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82"/>
          <p:cNvGrpSpPr/>
          <p:nvPr/>
        </p:nvGrpSpPr>
        <p:grpSpPr>
          <a:xfrm>
            <a:off x="7732065" y="4196920"/>
            <a:ext cx="212497" cy="175761"/>
            <a:chOff x="4943575" y="2516350"/>
            <a:chExt cx="98675" cy="81700"/>
          </a:xfrm>
        </p:grpSpPr>
        <p:sp>
          <p:nvSpPr>
            <p:cNvPr id="5130" name="Google Shape;5130;p8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82"/>
          <p:cNvGrpSpPr/>
          <p:nvPr/>
        </p:nvGrpSpPr>
        <p:grpSpPr>
          <a:xfrm>
            <a:off x="1990126" y="3423163"/>
            <a:ext cx="965351" cy="134611"/>
            <a:chOff x="4411970" y="2962952"/>
            <a:chExt cx="706544" cy="104212"/>
          </a:xfrm>
        </p:grpSpPr>
        <p:sp>
          <p:nvSpPr>
            <p:cNvPr id="5209" name="Google Shape;5209;p8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3" name="Google Shape;5213;p82"/>
          <p:cNvGrpSpPr/>
          <p:nvPr/>
        </p:nvGrpSpPr>
        <p:grpSpPr>
          <a:xfrm>
            <a:off x="1990126" y="3012077"/>
            <a:ext cx="960158" cy="289172"/>
            <a:chOff x="4411970" y="2726085"/>
            <a:chExt cx="643107" cy="193659"/>
          </a:xfrm>
        </p:grpSpPr>
        <p:sp>
          <p:nvSpPr>
            <p:cNvPr id="5214" name="Google Shape;5214;p8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82"/>
          <p:cNvGrpSpPr/>
          <p:nvPr/>
        </p:nvGrpSpPr>
        <p:grpSpPr>
          <a:xfrm>
            <a:off x="993018" y="3278187"/>
            <a:ext cx="833173" cy="259209"/>
            <a:chOff x="4411970" y="4340222"/>
            <a:chExt cx="779467" cy="242683"/>
          </a:xfrm>
        </p:grpSpPr>
        <p:sp>
          <p:nvSpPr>
            <p:cNvPr id="5218" name="Google Shape;5218;p8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8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8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82"/>
          <p:cNvGrpSpPr/>
          <p:nvPr/>
        </p:nvGrpSpPr>
        <p:grpSpPr>
          <a:xfrm>
            <a:off x="1990126" y="2673933"/>
            <a:ext cx="965160" cy="216230"/>
            <a:chOff x="4411970" y="2468674"/>
            <a:chExt cx="747317" cy="167425"/>
          </a:xfrm>
        </p:grpSpPr>
        <p:sp>
          <p:nvSpPr>
            <p:cNvPr id="5222" name="Google Shape;5222;p8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82"/>
          <p:cNvGrpSpPr/>
          <p:nvPr/>
        </p:nvGrpSpPr>
        <p:grpSpPr>
          <a:xfrm>
            <a:off x="988873" y="2578650"/>
            <a:ext cx="810451" cy="319148"/>
            <a:chOff x="4411970" y="3686602"/>
            <a:chExt cx="797845" cy="314215"/>
          </a:xfrm>
        </p:grpSpPr>
        <p:sp>
          <p:nvSpPr>
            <p:cNvPr id="5225" name="Google Shape;5225;p82"/>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2"/>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2"/>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2"/>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2"/>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0" name="Google Shape;5230;p82"/>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1" name="Google Shape;5231;p82"/>
          <p:cNvGrpSpPr/>
          <p:nvPr/>
        </p:nvGrpSpPr>
        <p:grpSpPr>
          <a:xfrm>
            <a:off x="988970" y="2333174"/>
            <a:ext cx="1970333" cy="208784"/>
            <a:chOff x="6336019" y="3733725"/>
            <a:chExt cx="2566206" cy="351310"/>
          </a:xfrm>
        </p:grpSpPr>
        <p:sp>
          <p:nvSpPr>
            <p:cNvPr id="5232" name="Google Shape;5232;p82"/>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2"/>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2"/>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2"/>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6" name="Google Shape;5236;p82"/>
          <p:cNvGrpSpPr/>
          <p:nvPr/>
        </p:nvGrpSpPr>
        <p:grpSpPr>
          <a:xfrm>
            <a:off x="1990126" y="3940729"/>
            <a:ext cx="946551" cy="153200"/>
            <a:chOff x="4404545" y="3301592"/>
            <a:chExt cx="782403" cy="129272"/>
          </a:xfrm>
        </p:grpSpPr>
        <p:sp>
          <p:nvSpPr>
            <p:cNvPr id="5237" name="Google Shape;5237;p8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2"/>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9" name="Google Shape;5239;p82"/>
          <p:cNvGrpSpPr/>
          <p:nvPr/>
        </p:nvGrpSpPr>
        <p:grpSpPr>
          <a:xfrm>
            <a:off x="1990126" y="3679688"/>
            <a:ext cx="962257" cy="139127"/>
            <a:chOff x="4411970" y="3131459"/>
            <a:chExt cx="710520" cy="117397"/>
          </a:xfrm>
        </p:grpSpPr>
        <p:sp>
          <p:nvSpPr>
            <p:cNvPr id="5240" name="Google Shape;5240;p8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2" name="Google Shape;5242;p82"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43" name="Google Shape;5243;p82"/>
          <p:cNvGrpSpPr/>
          <p:nvPr/>
        </p:nvGrpSpPr>
        <p:grpSpPr>
          <a:xfrm>
            <a:off x="990271" y="3614482"/>
            <a:ext cx="823838" cy="458988"/>
            <a:chOff x="4411970" y="1801825"/>
            <a:chExt cx="734586" cy="409262"/>
          </a:xfrm>
        </p:grpSpPr>
        <p:sp>
          <p:nvSpPr>
            <p:cNvPr id="5244" name="Google Shape;5244;p8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82"/>
          <p:cNvGrpSpPr/>
          <p:nvPr/>
        </p:nvGrpSpPr>
        <p:grpSpPr>
          <a:xfrm>
            <a:off x="990271" y="4162908"/>
            <a:ext cx="856348" cy="212039"/>
            <a:chOff x="4411970" y="2233974"/>
            <a:chExt cx="763574" cy="189068"/>
          </a:xfrm>
        </p:grpSpPr>
        <p:sp>
          <p:nvSpPr>
            <p:cNvPr id="5247" name="Google Shape;5247;p82"/>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2"/>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82"/>
          <p:cNvGrpSpPr/>
          <p:nvPr/>
        </p:nvGrpSpPr>
        <p:grpSpPr>
          <a:xfrm>
            <a:off x="3100467" y="2338244"/>
            <a:ext cx="511602" cy="511602"/>
            <a:chOff x="5681300" y="2527788"/>
            <a:chExt cx="805800" cy="805800"/>
          </a:xfrm>
        </p:grpSpPr>
        <p:sp>
          <p:nvSpPr>
            <p:cNvPr id="5250" name="Google Shape;5250;p82"/>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82"/>
          <p:cNvGrpSpPr/>
          <p:nvPr/>
        </p:nvGrpSpPr>
        <p:grpSpPr>
          <a:xfrm>
            <a:off x="3097662" y="3104827"/>
            <a:ext cx="513021" cy="512935"/>
            <a:chOff x="4049800" y="640400"/>
            <a:chExt cx="858900" cy="858900"/>
          </a:xfrm>
        </p:grpSpPr>
        <p:sp>
          <p:nvSpPr>
            <p:cNvPr id="5253" name="Google Shape;5253;p82"/>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2"/>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82"/>
          <p:cNvGrpSpPr/>
          <p:nvPr/>
        </p:nvGrpSpPr>
        <p:grpSpPr>
          <a:xfrm>
            <a:off x="3014861" y="3756719"/>
            <a:ext cx="686489" cy="686585"/>
            <a:chOff x="5080188" y="927900"/>
            <a:chExt cx="961200" cy="961200"/>
          </a:xfrm>
        </p:grpSpPr>
        <p:sp>
          <p:nvSpPr>
            <p:cNvPr id="5256" name="Google Shape;5256;p82"/>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2"/>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2"/>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2"/>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82"/>
          <p:cNvGrpSpPr/>
          <p:nvPr/>
        </p:nvGrpSpPr>
        <p:grpSpPr>
          <a:xfrm>
            <a:off x="3798012" y="3849448"/>
            <a:ext cx="510373" cy="510937"/>
            <a:chOff x="7508249" y="1522825"/>
            <a:chExt cx="1326332" cy="1322987"/>
          </a:xfrm>
        </p:grpSpPr>
        <p:sp>
          <p:nvSpPr>
            <p:cNvPr id="5265" name="Google Shape;5265;p82"/>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2"/>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2"/>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2"/>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2"/>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2"/>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82"/>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82"/>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2"/>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82"/>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5" name="Google Shape;5275;p82"/>
          <p:cNvGrpSpPr/>
          <p:nvPr/>
        </p:nvGrpSpPr>
        <p:grpSpPr>
          <a:xfrm>
            <a:off x="4489605" y="3850853"/>
            <a:ext cx="492652" cy="503348"/>
            <a:chOff x="6039282" y="1042577"/>
            <a:chExt cx="734315" cy="731929"/>
          </a:xfrm>
        </p:grpSpPr>
        <p:sp>
          <p:nvSpPr>
            <p:cNvPr id="5276" name="Google Shape;5276;p8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8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8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8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8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8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8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8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8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8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8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8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8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8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7" name="Google Shape;5297;p82"/>
          <p:cNvGrpSpPr/>
          <p:nvPr/>
        </p:nvGrpSpPr>
        <p:grpSpPr>
          <a:xfrm>
            <a:off x="5130019" y="2346894"/>
            <a:ext cx="483304" cy="504902"/>
            <a:chOff x="1825800" y="1651625"/>
            <a:chExt cx="568125" cy="591775"/>
          </a:xfrm>
        </p:grpSpPr>
        <p:sp>
          <p:nvSpPr>
            <p:cNvPr id="5298" name="Google Shape;5298;p82"/>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82"/>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2"/>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2"/>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2"/>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4" name="Google Shape;5304;p82"/>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2"/>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2"/>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2"/>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311"/>
        <p:cNvGrpSpPr/>
        <p:nvPr/>
      </p:nvGrpSpPr>
      <p:grpSpPr>
        <a:xfrm>
          <a:off x="0" y="0"/>
          <a:ext cx="0" cy="0"/>
          <a:chOff x="0" y="0"/>
          <a:chExt cx="0" cy="0"/>
        </a:xfrm>
      </p:grpSpPr>
      <p:grpSp>
        <p:nvGrpSpPr>
          <p:cNvPr id="5312" name="Google Shape;5312;p83"/>
          <p:cNvGrpSpPr/>
          <p:nvPr/>
        </p:nvGrpSpPr>
        <p:grpSpPr>
          <a:xfrm>
            <a:off x="722058" y="957091"/>
            <a:ext cx="2492868" cy="1379876"/>
            <a:chOff x="2654821" y="2311071"/>
            <a:chExt cx="2279715" cy="1262120"/>
          </a:xfrm>
        </p:grpSpPr>
        <p:grpSp>
          <p:nvGrpSpPr>
            <p:cNvPr id="5313" name="Google Shape;5313;p83"/>
            <p:cNvGrpSpPr/>
            <p:nvPr/>
          </p:nvGrpSpPr>
          <p:grpSpPr>
            <a:xfrm>
              <a:off x="4034269" y="2840745"/>
              <a:ext cx="40212" cy="36437"/>
              <a:chOff x="4293400" y="2574725"/>
              <a:chExt cx="84425" cy="80100"/>
            </a:xfrm>
          </p:grpSpPr>
          <p:sp>
            <p:nvSpPr>
              <p:cNvPr id="5314" name="Google Shape;5314;p83"/>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5315" name="Google Shape;5315;p83"/>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83"/>
            <p:cNvGrpSpPr/>
            <p:nvPr/>
          </p:nvGrpSpPr>
          <p:grpSpPr>
            <a:xfrm>
              <a:off x="3894606" y="2334874"/>
              <a:ext cx="913198" cy="518984"/>
              <a:chOff x="4000175" y="1462675"/>
              <a:chExt cx="1917275" cy="1140875"/>
            </a:xfrm>
          </p:grpSpPr>
          <p:sp>
            <p:nvSpPr>
              <p:cNvPr id="5317" name="Google Shape;5317;p83"/>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5318" name="Google Shape;5318;p83"/>
              <p:cNvGrpSpPr/>
              <p:nvPr/>
            </p:nvGrpSpPr>
            <p:grpSpPr>
              <a:xfrm>
                <a:off x="4000175" y="1462675"/>
                <a:ext cx="1917275" cy="1140875"/>
                <a:chOff x="4000175" y="1462675"/>
                <a:chExt cx="1917275" cy="1140875"/>
              </a:xfrm>
            </p:grpSpPr>
            <p:sp>
              <p:nvSpPr>
                <p:cNvPr id="5319" name="Google Shape;5319;p83"/>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5320" name="Google Shape;5320;p83"/>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83"/>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83"/>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83"/>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324" name="Google Shape;5324;p83"/>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25" name="Google Shape;5325;p83"/>
            <p:cNvGrpSpPr/>
            <p:nvPr/>
          </p:nvGrpSpPr>
          <p:grpSpPr>
            <a:xfrm>
              <a:off x="3875768" y="2846704"/>
              <a:ext cx="44796" cy="47366"/>
              <a:chOff x="3960625" y="2587825"/>
              <a:chExt cx="94050" cy="104125"/>
            </a:xfrm>
          </p:grpSpPr>
          <p:sp>
            <p:nvSpPr>
              <p:cNvPr id="5326" name="Google Shape;5326;p83"/>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5327" name="Google Shape;5327;p83"/>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83"/>
            <p:cNvGrpSpPr/>
            <p:nvPr/>
          </p:nvGrpSpPr>
          <p:grpSpPr>
            <a:xfrm>
              <a:off x="3782759" y="2807162"/>
              <a:ext cx="82686" cy="85487"/>
              <a:chOff x="3765350" y="2500900"/>
              <a:chExt cx="173600" cy="187925"/>
            </a:xfrm>
          </p:grpSpPr>
          <p:sp>
            <p:nvSpPr>
              <p:cNvPr id="5329" name="Google Shape;5329;p83"/>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5330" name="Google Shape;5330;p83"/>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3"/>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3"/>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3"/>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3"/>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83"/>
            <p:cNvGrpSpPr/>
            <p:nvPr/>
          </p:nvGrpSpPr>
          <p:grpSpPr>
            <a:xfrm>
              <a:off x="3775674" y="2798496"/>
              <a:ext cx="40545" cy="23564"/>
              <a:chOff x="3750475" y="2481850"/>
              <a:chExt cx="85125" cy="51800"/>
            </a:xfrm>
          </p:grpSpPr>
          <p:sp>
            <p:nvSpPr>
              <p:cNvPr id="5336" name="Google Shape;5336;p83"/>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83"/>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5338" name="Google Shape;5338;p83"/>
            <p:cNvGrpSpPr/>
            <p:nvPr/>
          </p:nvGrpSpPr>
          <p:grpSpPr>
            <a:xfrm>
              <a:off x="3716946" y="2776024"/>
              <a:ext cx="81971" cy="76912"/>
              <a:chOff x="3627175" y="2432450"/>
              <a:chExt cx="172100" cy="169075"/>
            </a:xfrm>
          </p:grpSpPr>
          <p:sp>
            <p:nvSpPr>
              <p:cNvPr id="5339" name="Google Shape;5339;p83"/>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83"/>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5341" name="Google Shape;5341;p83"/>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5342" name="Google Shape;5342;p83"/>
            <p:cNvGrpSpPr/>
            <p:nvPr/>
          </p:nvGrpSpPr>
          <p:grpSpPr>
            <a:xfrm>
              <a:off x="3685682" y="2845624"/>
              <a:ext cx="29311" cy="45055"/>
              <a:chOff x="3561536" y="2585450"/>
              <a:chExt cx="61539" cy="99045"/>
            </a:xfrm>
          </p:grpSpPr>
          <p:sp>
            <p:nvSpPr>
              <p:cNvPr id="5343" name="Google Shape;5343;p83"/>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83"/>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5345" name="Google Shape;5345;p83"/>
            <p:cNvGrpSpPr/>
            <p:nvPr/>
          </p:nvGrpSpPr>
          <p:grpSpPr>
            <a:xfrm>
              <a:off x="3849905" y="2572252"/>
              <a:ext cx="74339" cy="119559"/>
              <a:chOff x="3906325" y="1984500"/>
              <a:chExt cx="156075" cy="262825"/>
            </a:xfrm>
          </p:grpSpPr>
          <p:sp>
            <p:nvSpPr>
              <p:cNvPr id="5346" name="Google Shape;5346;p83"/>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5347" name="Google Shape;5347;p83"/>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83"/>
            <p:cNvGrpSpPr/>
            <p:nvPr/>
          </p:nvGrpSpPr>
          <p:grpSpPr>
            <a:xfrm>
              <a:off x="2654821" y="2414345"/>
              <a:ext cx="667570" cy="558731"/>
              <a:chOff x="1397225" y="1637375"/>
              <a:chExt cx="1401575" cy="1228250"/>
            </a:xfrm>
          </p:grpSpPr>
          <p:sp>
            <p:nvSpPr>
              <p:cNvPr id="5349" name="Google Shape;5349;p83"/>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5350" name="Google Shape;5350;p83"/>
              <p:cNvGrpSpPr/>
              <p:nvPr/>
            </p:nvGrpSpPr>
            <p:grpSpPr>
              <a:xfrm>
                <a:off x="1397225" y="1637375"/>
                <a:ext cx="1398775" cy="1228250"/>
                <a:chOff x="1397225" y="1637375"/>
                <a:chExt cx="1398775" cy="1228250"/>
              </a:xfrm>
            </p:grpSpPr>
            <p:sp>
              <p:nvSpPr>
                <p:cNvPr id="5351" name="Google Shape;5351;p83"/>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83"/>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3" name="Google Shape;5353;p83"/>
            <p:cNvGrpSpPr/>
            <p:nvPr/>
          </p:nvGrpSpPr>
          <p:grpSpPr>
            <a:xfrm>
              <a:off x="3230417" y="3103734"/>
              <a:ext cx="282982" cy="280332"/>
              <a:chOff x="2605700" y="3152850"/>
              <a:chExt cx="594125" cy="616250"/>
            </a:xfrm>
          </p:grpSpPr>
          <p:sp>
            <p:nvSpPr>
              <p:cNvPr id="5354" name="Google Shape;5354;p83"/>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5355" name="Google Shape;5355;p83"/>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356" name="Google Shape;5356;p83"/>
            <p:cNvGrpSpPr/>
            <p:nvPr/>
          </p:nvGrpSpPr>
          <p:grpSpPr>
            <a:xfrm>
              <a:off x="3265985" y="3226989"/>
              <a:ext cx="87151" cy="346202"/>
              <a:chOff x="2680375" y="3423800"/>
              <a:chExt cx="182975" cy="761050"/>
            </a:xfrm>
          </p:grpSpPr>
          <p:sp>
            <p:nvSpPr>
              <p:cNvPr id="5357" name="Google Shape;5357;p83"/>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5358" name="Google Shape;5358;p83"/>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83"/>
            <p:cNvGrpSpPr/>
            <p:nvPr/>
          </p:nvGrpSpPr>
          <p:grpSpPr>
            <a:xfrm>
              <a:off x="3855466" y="3289811"/>
              <a:ext cx="112514" cy="94210"/>
              <a:chOff x="3918000" y="3561900"/>
              <a:chExt cx="236225" cy="207100"/>
            </a:xfrm>
          </p:grpSpPr>
          <p:sp>
            <p:nvSpPr>
              <p:cNvPr id="5360" name="Google Shape;5360;p83"/>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5361" name="Google Shape;5361;p83"/>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2" name="Google Shape;5362;p83"/>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83"/>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3"/>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365" name="Google Shape;5365;p83"/>
            <p:cNvGrpSpPr/>
            <p:nvPr/>
          </p:nvGrpSpPr>
          <p:grpSpPr>
            <a:xfrm>
              <a:off x="2905224" y="2311071"/>
              <a:ext cx="596721" cy="528992"/>
              <a:chOff x="1922950" y="1410350"/>
              <a:chExt cx="1252825" cy="1162875"/>
            </a:xfrm>
          </p:grpSpPr>
          <p:sp>
            <p:nvSpPr>
              <p:cNvPr id="5366" name="Google Shape;5366;p83"/>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3"/>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83"/>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83"/>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3"/>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83"/>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83"/>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3"/>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83"/>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83"/>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3"/>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83"/>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83"/>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83"/>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3"/>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3"/>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382" name="Google Shape;5382;p83"/>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3"/>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3"/>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83"/>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83"/>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3"/>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83"/>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83"/>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3"/>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83"/>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83"/>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3"/>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83"/>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83"/>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3"/>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83"/>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83"/>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3"/>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83"/>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83"/>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402" name="Google Shape;5402;p83"/>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403" name="Google Shape;5403;p83"/>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4" name="Google Shape;5404;p83"/>
            <p:cNvGrpSpPr/>
            <p:nvPr/>
          </p:nvGrpSpPr>
          <p:grpSpPr>
            <a:xfrm>
              <a:off x="3280929" y="3294542"/>
              <a:ext cx="109894" cy="272224"/>
              <a:chOff x="2711750" y="3572300"/>
              <a:chExt cx="230725" cy="598425"/>
            </a:xfrm>
          </p:grpSpPr>
          <p:sp>
            <p:nvSpPr>
              <p:cNvPr id="5405" name="Google Shape;5405;p83"/>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83"/>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07" name="Google Shape;5407;p83"/>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8" name="Google Shape;5408;p83"/>
            <p:cNvGrpSpPr/>
            <p:nvPr/>
          </p:nvGrpSpPr>
          <p:grpSpPr>
            <a:xfrm>
              <a:off x="3790439" y="2408636"/>
              <a:ext cx="73017" cy="75684"/>
              <a:chOff x="3781475" y="1624825"/>
              <a:chExt cx="153300" cy="166375"/>
            </a:xfrm>
          </p:grpSpPr>
          <p:sp>
            <p:nvSpPr>
              <p:cNvPr id="5409" name="Google Shape;5409;p83"/>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3"/>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83"/>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83"/>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3" name="Google Shape;5413;p83"/>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83"/>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83"/>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3"/>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83"/>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83"/>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3"/>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0" name="Google Shape;5420;p83"/>
            <p:cNvGrpSpPr/>
            <p:nvPr/>
          </p:nvGrpSpPr>
          <p:grpSpPr>
            <a:xfrm>
              <a:off x="4403342" y="3107749"/>
              <a:ext cx="316680" cy="101374"/>
              <a:chOff x="5068275" y="3161675"/>
              <a:chExt cx="664875" cy="222850"/>
            </a:xfrm>
          </p:grpSpPr>
          <p:sp>
            <p:nvSpPr>
              <p:cNvPr id="5421" name="Google Shape;5421;p83"/>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3"/>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83"/>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83"/>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5" name="Google Shape;5425;p83"/>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3"/>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3"/>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3"/>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83"/>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83"/>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3"/>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83"/>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83"/>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3"/>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83"/>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83"/>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3"/>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83"/>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83"/>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3"/>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83"/>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83"/>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3"/>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83"/>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83"/>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3"/>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83"/>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83"/>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83"/>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83"/>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3"/>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83"/>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83"/>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4" name="Google Shape;5454;p83"/>
            <p:cNvGrpSpPr/>
            <p:nvPr/>
          </p:nvGrpSpPr>
          <p:grpSpPr>
            <a:xfrm>
              <a:off x="3697513" y="2707266"/>
              <a:ext cx="59549" cy="79733"/>
              <a:chOff x="3586375" y="2281300"/>
              <a:chExt cx="125025" cy="175275"/>
            </a:xfrm>
          </p:grpSpPr>
          <p:sp>
            <p:nvSpPr>
              <p:cNvPr id="5455" name="Google Shape;5455;p83"/>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83"/>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7" name="Google Shape;5457;p83"/>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8" name="Google Shape;5458;p83"/>
            <p:cNvGrpSpPr/>
            <p:nvPr/>
          </p:nvGrpSpPr>
          <p:grpSpPr>
            <a:xfrm>
              <a:off x="4513224" y="3221724"/>
              <a:ext cx="274563" cy="280321"/>
              <a:chOff x="5298975" y="3412225"/>
              <a:chExt cx="576450" cy="616225"/>
            </a:xfrm>
          </p:grpSpPr>
          <p:sp>
            <p:nvSpPr>
              <p:cNvPr id="5459" name="Google Shape;5459;p83"/>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460" name="Google Shape;5460;p83"/>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83"/>
            <p:cNvGrpSpPr/>
            <p:nvPr/>
          </p:nvGrpSpPr>
          <p:grpSpPr>
            <a:xfrm>
              <a:off x="4824403" y="3421846"/>
              <a:ext cx="110132" cy="130647"/>
              <a:chOff x="5952300" y="3852150"/>
              <a:chExt cx="231225" cy="287200"/>
            </a:xfrm>
          </p:grpSpPr>
          <p:sp>
            <p:nvSpPr>
              <p:cNvPr id="5462" name="Google Shape;5462;p83"/>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83"/>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4" name="Google Shape;5464;p83"/>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3"/>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83"/>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83"/>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3"/>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83"/>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83"/>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3"/>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2" name="Google Shape;5472;p83"/>
            <p:cNvGrpSpPr/>
            <p:nvPr/>
          </p:nvGrpSpPr>
          <p:grpSpPr>
            <a:xfrm>
              <a:off x="4295710" y="3079670"/>
              <a:ext cx="14968" cy="27135"/>
              <a:chOff x="4842300" y="3099950"/>
              <a:chExt cx="31425" cy="59650"/>
            </a:xfrm>
          </p:grpSpPr>
          <p:sp>
            <p:nvSpPr>
              <p:cNvPr id="5473" name="Google Shape;5473;p83"/>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3"/>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83"/>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83"/>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7" name="Google Shape;5477;p83"/>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83"/>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83"/>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3"/>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83"/>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83"/>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3"/>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83"/>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5" name="Google Shape;5485;p83"/>
            <p:cNvGrpSpPr/>
            <p:nvPr/>
          </p:nvGrpSpPr>
          <p:grpSpPr>
            <a:xfrm>
              <a:off x="3831056" y="2816010"/>
              <a:ext cx="37378" cy="27612"/>
              <a:chOff x="3866750" y="2520350"/>
              <a:chExt cx="78475" cy="60700"/>
            </a:xfrm>
          </p:grpSpPr>
          <p:sp>
            <p:nvSpPr>
              <p:cNvPr id="5486" name="Google Shape;5486;p83"/>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83"/>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83"/>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3"/>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0" name="Google Shape;5490;p83"/>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83"/>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83"/>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3"/>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3"/>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3"/>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3"/>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3"/>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3"/>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3"/>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3"/>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3"/>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3"/>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3"/>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3"/>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3"/>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3"/>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507" name="Google Shape;5507;p83"/>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3"/>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83"/>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83"/>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3"/>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83"/>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83"/>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3"/>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83"/>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83"/>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3"/>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83"/>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519" name="Google Shape;5519;p83"/>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3"/>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83"/>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83"/>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3"/>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83"/>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83"/>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3"/>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83"/>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83"/>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3"/>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83"/>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83"/>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2" name="Google Shape;5532;p83"/>
            <p:cNvGrpSpPr/>
            <p:nvPr/>
          </p:nvGrpSpPr>
          <p:grpSpPr>
            <a:xfrm>
              <a:off x="3632736" y="3051591"/>
              <a:ext cx="63288" cy="45217"/>
              <a:chOff x="3450375" y="3038225"/>
              <a:chExt cx="132875" cy="99400"/>
            </a:xfrm>
          </p:grpSpPr>
          <p:sp>
            <p:nvSpPr>
              <p:cNvPr id="5533" name="Google Shape;5533;p83"/>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83"/>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5" name="Google Shape;5535;p83"/>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83"/>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83"/>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3"/>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83"/>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83"/>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3"/>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83"/>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83"/>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544" name="Google Shape;5544;p83"/>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83"/>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83"/>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3"/>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83"/>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83"/>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83"/>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83"/>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3"/>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83"/>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554" name="Google Shape;5554;p83"/>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3"/>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83"/>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83"/>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3"/>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3"/>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560" name="Google Shape;5560;p83"/>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3"/>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3"/>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3"/>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83"/>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83"/>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3"/>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3"/>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3"/>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0" name="Google Shape;5570;p83"/>
          <p:cNvGrpSpPr/>
          <p:nvPr/>
        </p:nvGrpSpPr>
        <p:grpSpPr>
          <a:xfrm>
            <a:off x="719115" y="2852867"/>
            <a:ext cx="2622876" cy="1333540"/>
            <a:chOff x="238125" y="1038125"/>
            <a:chExt cx="7146800" cy="3633625"/>
          </a:xfrm>
        </p:grpSpPr>
        <p:sp>
          <p:nvSpPr>
            <p:cNvPr id="5571" name="Google Shape;5571;p8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8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8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8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8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8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8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8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8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8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8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8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8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8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8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8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8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8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8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8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8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8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8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8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8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8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8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8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8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8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8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8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8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8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8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8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8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8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8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8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8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8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8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8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8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8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8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8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8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8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8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8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8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8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8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8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8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8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8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8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8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8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8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8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8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8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8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8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8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8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8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8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8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8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8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8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8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8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8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8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8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8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8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8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8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8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8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8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8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8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8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8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8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8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8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8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8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8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8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8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8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8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8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8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8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8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8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8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8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8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8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8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8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8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8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8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8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8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8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8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8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8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8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8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8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8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8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8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8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8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8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8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8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8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8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8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8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8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8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8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8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8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8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8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8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8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8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8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8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8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8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8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8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8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8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8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8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8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8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8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8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8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8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8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8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8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8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8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8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8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8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8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8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8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8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8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8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8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8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8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8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8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8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8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8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8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8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8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8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8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8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8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8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8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8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8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8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8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8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8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8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8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8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8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8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8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8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8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8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8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8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8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8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8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8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8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8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8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8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8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8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8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8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8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8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8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8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8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8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8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8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8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8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8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8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8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8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8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8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8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8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8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8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8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8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8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8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8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8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8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8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8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8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8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8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8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8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8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8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8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8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8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8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8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8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8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8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8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8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8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8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8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8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8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8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8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8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8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8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8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8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8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8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8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8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8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8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8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8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8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8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8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8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8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8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8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8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8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8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8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8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8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8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8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8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8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8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8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8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8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8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8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8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8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8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8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8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8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8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8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8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8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8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8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8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8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8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8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8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8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8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8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8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8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8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8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8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8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8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8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8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8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8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8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8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8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8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8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8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8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8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8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8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8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8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8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8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8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8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8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8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8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8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8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8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8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8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8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8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8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8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8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8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8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8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8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8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8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8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8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8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8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8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8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8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8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8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8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8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8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8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8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8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8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8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8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8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8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8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8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8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8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8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8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8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8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8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8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8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8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8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8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8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8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8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8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8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8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8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8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8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8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8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8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8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8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8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8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8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8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8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8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8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8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8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8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8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8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8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8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8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8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8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8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8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8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8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8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8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8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8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8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8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8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8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8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8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8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8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8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8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8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8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8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8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8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8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8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8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8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8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8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8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8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8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8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8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8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8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8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8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8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8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8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8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8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8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8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8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8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8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8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8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8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8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8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8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8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8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8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8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8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8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8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8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8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8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8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8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8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8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8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8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8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8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8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8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8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8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8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8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8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8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8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8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8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8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8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8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8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8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8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8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8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8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8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8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8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8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8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8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8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8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8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8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8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8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8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8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8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8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8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8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8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8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8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8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8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8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8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8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8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8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8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8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8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8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8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8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8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8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8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8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8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8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8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8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8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8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8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8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8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8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8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8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8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8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8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8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8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8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8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8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8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8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8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8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8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8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8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8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8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8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8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8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8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8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8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8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8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8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8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8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8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8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8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8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8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8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8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8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8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8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8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8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8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8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8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8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8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8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8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8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8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8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8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8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8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8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8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8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8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8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8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8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8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8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8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8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8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8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8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8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8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8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8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8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8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8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8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8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8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8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8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8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8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8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8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8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8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8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8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8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8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8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8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8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8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8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8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8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8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8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8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8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8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8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8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8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8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8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8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8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8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8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8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8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8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8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8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8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8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8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8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8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8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8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8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8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8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8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8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8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8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8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8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8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8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8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8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8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8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8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8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8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8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8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8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8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8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8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8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8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8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8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8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8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8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8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8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8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8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8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8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8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8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8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8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8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8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8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8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8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8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8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8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8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8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8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8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8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8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8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8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8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8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8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8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8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8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8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8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8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8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8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8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8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8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8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8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8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8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8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8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8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8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8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8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8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8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8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8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8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8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8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8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8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8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8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8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8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8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8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8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8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8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8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8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8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8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8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8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8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8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8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8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8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8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8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8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8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8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8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8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8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8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8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8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8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8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8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8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3" name="Google Shape;7143;p83"/>
          <p:cNvGrpSpPr/>
          <p:nvPr/>
        </p:nvGrpSpPr>
        <p:grpSpPr>
          <a:xfrm>
            <a:off x="5834043" y="994977"/>
            <a:ext cx="2590840" cy="1380235"/>
            <a:chOff x="233350" y="949250"/>
            <a:chExt cx="7137300" cy="3802300"/>
          </a:xfrm>
        </p:grpSpPr>
        <p:sp>
          <p:nvSpPr>
            <p:cNvPr id="7144" name="Google Shape;7144;p8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8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8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8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5" name="Google Shape;7195;p83"/>
          <p:cNvGrpSpPr/>
          <p:nvPr/>
        </p:nvGrpSpPr>
        <p:grpSpPr>
          <a:xfrm>
            <a:off x="7648472" y="3039750"/>
            <a:ext cx="104231" cy="320340"/>
            <a:chOff x="7564426" y="3224343"/>
            <a:chExt cx="119985" cy="368801"/>
          </a:xfrm>
        </p:grpSpPr>
        <p:sp>
          <p:nvSpPr>
            <p:cNvPr id="7196" name="Google Shape;7196;p8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83"/>
          <p:cNvGrpSpPr/>
          <p:nvPr/>
        </p:nvGrpSpPr>
        <p:grpSpPr>
          <a:xfrm>
            <a:off x="7347961" y="3033852"/>
            <a:ext cx="189489" cy="332132"/>
            <a:chOff x="8370831" y="3202002"/>
            <a:chExt cx="218129" cy="382376"/>
          </a:xfrm>
        </p:grpSpPr>
        <p:sp>
          <p:nvSpPr>
            <p:cNvPr id="7199" name="Google Shape;7199;p8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1" name="Google Shape;7201;p83"/>
          <p:cNvGrpSpPr/>
          <p:nvPr/>
        </p:nvGrpSpPr>
        <p:grpSpPr>
          <a:xfrm>
            <a:off x="8071350" y="3444984"/>
            <a:ext cx="309429" cy="267000"/>
            <a:chOff x="6742064" y="3750480"/>
            <a:chExt cx="399315" cy="344560"/>
          </a:xfrm>
        </p:grpSpPr>
        <p:sp>
          <p:nvSpPr>
            <p:cNvPr id="7202" name="Google Shape;7202;p8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83"/>
          <p:cNvGrpSpPr/>
          <p:nvPr/>
        </p:nvGrpSpPr>
        <p:grpSpPr>
          <a:xfrm>
            <a:off x="7610369" y="3796031"/>
            <a:ext cx="180437" cy="281608"/>
            <a:chOff x="7248525" y="3739696"/>
            <a:chExt cx="230531" cy="359790"/>
          </a:xfrm>
        </p:grpSpPr>
        <p:sp>
          <p:nvSpPr>
            <p:cNvPr id="7205" name="Google Shape;7205;p8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83"/>
          <p:cNvGrpSpPr/>
          <p:nvPr/>
        </p:nvGrpSpPr>
        <p:grpSpPr>
          <a:xfrm>
            <a:off x="7856288" y="3439255"/>
            <a:ext cx="162896" cy="278710"/>
            <a:chOff x="7601242" y="3729267"/>
            <a:chExt cx="222566" cy="380803"/>
          </a:xfrm>
        </p:grpSpPr>
        <p:sp>
          <p:nvSpPr>
            <p:cNvPr id="7208" name="Google Shape;7208;p8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0" name="Google Shape;7210;p83"/>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1" name="Google Shape;7211;p83"/>
          <p:cNvGrpSpPr/>
          <p:nvPr/>
        </p:nvGrpSpPr>
        <p:grpSpPr>
          <a:xfrm>
            <a:off x="7345934" y="3440396"/>
            <a:ext cx="193543" cy="275990"/>
            <a:chOff x="8304647" y="3738687"/>
            <a:chExt cx="225076" cy="320956"/>
          </a:xfrm>
        </p:grpSpPr>
        <p:sp>
          <p:nvSpPr>
            <p:cNvPr id="7212" name="Google Shape;7212;p83"/>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83"/>
          <p:cNvGrpSpPr/>
          <p:nvPr/>
        </p:nvGrpSpPr>
        <p:grpSpPr>
          <a:xfrm>
            <a:off x="7618426" y="3440396"/>
            <a:ext cx="178492" cy="275990"/>
            <a:chOff x="8615101" y="3738687"/>
            <a:chExt cx="207573" cy="320956"/>
          </a:xfrm>
        </p:grpSpPr>
        <p:sp>
          <p:nvSpPr>
            <p:cNvPr id="7216" name="Google Shape;7216;p83"/>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9" name="Google Shape;7219;p83"/>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0" name="Google Shape;7220;p83"/>
          <p:cNvGrpSpPr/>
          <p:nvPr/>
        </p:nvGrpSpPr>
        <p:grpSpPr>
          <a:xfrm>
            <a:off x="6013131" y="3561884"/>
            <a:ext cx="557670" cy="511283"/>
            <a:chOff x="6015419" y="3716859"/>
            <a:chExt cx="557671" cy="511283"/>
          </a:xfrm>
        </p:grpSpPr>
        <p:sp>
          <p:nvSpPr>
            <p:cNvPr id="7221" name="Google Shape;7221;p83"/>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2" name="Google Shape;7222;p83"/>
            <p:cNvGrpSpPr/>
            <p:nvPr/>
          </p:nvGrpSpPr>
          <p:grpSpPr>
            <a:xfrm>
              <a:off x="6036094" y="3716980"/>
              <a:ext cx="529860" cy="510468"/>
              <a:chOff x="6036094" y="3716980"/>
              <a:chExt cx="529860" cy="510468"/>
            </a:xfrm>
          </p:grpSpPr>
          <p:sp>
            <p:nvSpPr>
              <p:cNvPr id="7223" name="Google Shape;7223;p83"/>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3"/>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3"/>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3"/>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3"/>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3"/>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83"/>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3"/>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3"/>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3"/>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33" name="Google Shape;7233;p83"/>
          <p:cNvGrpSpPr/>
          <p:nvPr/>
        </p:nvGrpSpPr>
        <p:grpSpPr>
          <a:xfrm>
            <a:off x="6642016" y="2918653"/>
            <a:ext cx="576302" cy="511871"/>
            <a:chOff x="6644304" y="3073628"/>
            <a:chExt cx="576302" cy="511871"/>
          </a:xfrm>
        </p:grpSpPr>
        <p:sp>
          <p:nvSpPr>
            <p:cNvPr id="7234" name="Google Shape;7234;p8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5" name="Google Shape;7235;p83"/>
            <p:cNvGrpSpPr/>
            <p:nvPr/>
          </p:nvGrpSpPr>
          <p:grpSpPr>
            <a:xfrm>
              <a:off x="6712169" y="3085440"/>
              <a:ext cx="481622" cy="494913"/>
              <a:chOff x="6712169" y="3085440"/>
              <a:chExt cx="481622" cy="494913"/>
            </a:xfrm>
          </p:grpSpPr>
          <p:sp>
            <p:nvSpPr>
              <p:cNvPr id="7236" name="Google Shape;7236;p83"/>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3"/>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3"/>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3"/>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3"/>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1" name="Google Shape;7241;p83"/>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3"/>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3"/>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4" name="Google Shape;7244;p83"/>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5" name="Google Shape;7245;p83"/>
          <p:cNvGrpSpPr/>
          <p:nvPr/>
        </p:nvGrpSpPr>
        <p:grpSpPr>
          <a:xfrm>
            <a:off x="6649867" y="3561648"/>
            <a:ext cx="560631" cy="511352"/>
            <a:chOff x="6652154" y="3716623"/>
            <a:chExt cx="560631" cy="511352"/>
          </a:xfrm>
        </p:grpSpPr>
        <p:sp>
          <p:nvSpPr>
            <p:cNvPr id="7246" name="Google Shape;7246;p83"/>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7" name="Google Shape;7247;p83"/>
            <p:cNvGrpSpPr/>
            <p:nvPr/>
          </p:nvGrpSpPr>
          <p:grpSpPr>
            <a:xfrm>
              <a:off x="6669657" y="3716715"/>
              <a:ext cx="466779" cy="464290"/>
              <a:chOff x="6669657" y="3716715"/>
              <a:chExt cx="466779" cy="464290"/>
            </a:xfrm>
          </p:grpSpPr>
          <p:sp>
            <p:nvSpPr>
              <p:cNvPr id="7248" name="Google Shape;7248;p83"/>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3"/>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3"/>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3"/>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83"/>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3"/>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3"/>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3"/>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3"/>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3"/>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3"/>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3"/>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3"/>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61" name="Google Shape;7261;p83"/>
          <p:cNvGrpSpPr/>
          <p:nvPr/>
        </p:nvGrpSpPr>
        <p:grpSpPr>
          <a:xfrm>
            <a:off x="7843958" y="3843056"/>
            <a:ext cx="187557" cy="187557"/>
            <a:chOff x="8565775" y="671075"/>
            <a:chExt cx="441000" cy="441000"/>
          </a:xfrm>
        </p:grpSpPr>
        <p:sp>
          <p:nvSpPr>
            <p:cNvPr id="7262" name="Google Shape;7262;p83"/>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3"/>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64" name="Google Shape;7264;p83"/>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3"/>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6" name="Google Shape;7266;p83"/>
          <p:cNvGrpSpPr/>
          <p:nvPr/>
        </p:nvGrpSpPr>
        <p:grpSpPr>
          <a:xfrm>
            <a:off x="5997813" y="2921275"/>
            <a:ext cx="587871" cy="512373"/>
            <a:chOff x="6000100" y="3076250"/>
            <a:chExt cx="587871" cy="512373"/>
          </a:xfrm>
        </p:grpSpPr>
        <p:sp>
          <p:nvSpPr>
            <p:cNvPr id="7267" name="Google Shape;7267;p83"/>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68" name="Google Shape;7268;p83"/>
            <p:cNvGrpSpPr/>
            <p:nvPr/>
          </p:nvGrpSpPr>
          <p:grpSpPr>
            <a:xfrm>
              <a:off x="6031360" y="3076713"/>
              <a:ext cx="539107" cy="480965"/>
              <a:chOff x="6031360" y="3076713"/>
              <a:chExt cx="539107" cy="480965"/>
            </a:xfrm>
          </p:grpSpPr>
          <p:sp>
            <p:nvSpPr>
              <p:cNvPr id="7269" name="Google Shape;7269;p83"/>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3"/>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3"/>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3"/>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83"/>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3"/>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3"/>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6" name="Google Shape;7276;p83"/>
          <p:cNvGrpSpPr/>
          <p:nvPr/>
        </p:nvGrpSpPr>
        <p:grpSpPr>
          <a:xfrm>
            <a:off x="3416804" y="902588"/>
            <a:ext cx="2310381" cy="1488888"/>
            <a:chOff x="229225" y="549050"/>
            <a:chExt cx="7161750" cy="4615275"/>
          </a:xfrm>
        </p:grpSpPr>
        <p:sp>
          <p:nvSpPr>
            <p:cNvPr id="7277" name="Google Shape;7277;p8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8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8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8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8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8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8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8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8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8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8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8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8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8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8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8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83"/>
          <p:cNvGrpSpPr/>
          <p:nvPr/>
        </p:nvGrpSpPr>
        <p:grpSpPr>
          <a:xfrm>
            <a:off x="3514722" y="2832485"/>
            <a:ext cx="2310282" cy="1374222"/>
            <a:chOff x="238125" y="732525"/>
            <a:chExt cx="7130500" cy="4241425"/>
          </a:xfrm>
        </p:grpSpPr>
        <p:sp>
          <p:nvSpPr>
            <p:cNvPr id="7395" name="Google Shape;7395;p8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8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8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8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8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8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8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8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8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8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8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8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8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8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8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512"/>
        <p:cNvGrpSpPr/>
        <p:nvPr/>
      </p:nvGrpSpPr>
      <p:grpSpPr>
        <a:xfrm>
          <a:off x="0" y="0"/>
          <a:ext cx="0" cy="0"/>
          <a:chOff x="0" y="0"/>
          <a:chExt cx="0" cy="0"/>
        </a:xfrm>
      </p:grpSpPr>
      <p:grpSp>
        <p:nvGrpSpPr>
          <p:cNvPr id="7513" name="Google Shape;7513;p84"/>
          <p:cNvGrpSpPr/>
          <p:nvPr/>
        </p:nvGrpSpPr>
        <p:grpSpPr>
          <a:xfrm>
            <a:off x="729274" y="969759"/>
            <a:ext cx="2507799" cy="206239"/>
            <a:chOff x="106648" y="895722"/>
            <a:chExt cx="4481413" cy="374300"/>
          </a:xfrm>
        </p:grpSpPr>
        <p:grpSp>
          <p:nvGrpSpPr>
            <p:cNvPr id="7514" name="Google Shape;7514;p84"/>
            <p:cNvGrpSpPr/>
            <p:nvPr/>
          </p:nvGrpSpPr>
          <p:grpSpPr>
            <a:xfrm>
              <a:off x="2233276" y="895722"/>
              <a:ext cx="1082667" cy="223591"/>
              <a:chOff x="4808316" y="2800065"/>
              <a:chExt cx="1999386" cy="412910"/>
            </a:xfrm>
          </p:grpSpPr>
          <p:sp>
            <p:nvSpPr>
              <p:cNvPr id="7515" name="Google Shape;7515;p84"/>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16" name="Google Shape;7516;p84"/>
              <p:cNvGrpSpPr/>
              <p:nvPr/>
            </p:nvGrpSpPr>
            <p:grpSpPr>
              <a:xfrm>
                <a:off x="4808316" y="2800065"/>
                <a:ext cx="92400" cy="411825"/>
                <a:chOff x="845575" y="2563700"/>
                <a:chExt cx="92400" cy="411825"/>
              </a:xfrm>
            </p:grpSpPr>
            <p:cxnSp>
              <p:nvCxnSpPr>
                <p:cNvPr id="7517" name="Google Shape;7517;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18" name="Google Shape;7518;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9" name="Google Shape;7519;p84"/>
            <p:cNvGrpSpPr/>
            <p:nvPr/>
          </p:nvGrpSpPr>
          <p:grpSpPr>
            <a:xfrm>
              <a:off x="106648" y="895722"/>
              <a:ext cx="1088401" cy="223591"/>
              <a:chOff x="881025" y="2800065"/>
              <a:chExt cx="2009975" cy="412910"/>
            </a:xfrm>
          </p:grpSpPr>
          <p:sp>
            <p:nvSpPr>
              <p:cNvPr id="7520" name="Google Shape;7520;p84"/>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1" name="Google Shape;7521;p84"/>
              <p:cNvGrpSpPr/>
              <p:nvPr/>
            </p:nvGrpSpPr>
            <p:grpSpPr>
              <a:xfrm>
                <a:off x="881025" y="2800065"/>
                <a:ext cx="92400" cy="411825"/>
                <a:chOff x="845575" y="2563700"/>
                <a:chExt cx="92400" cy="411825"/>
              </a:xfrm>
            </p:grpSpPr>
            <p:cxnSp>
              <p:nvCxnSpPr>
                <p:cNvPr id="7522" name="Google Shape;7522;p8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23" name="Google Shape;7523;p8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4" name="Google Shape;7524;p84"/>
            <p:cNvGrpSpPr/>
            <p:nvPr/>
          </p:nvGrpSpPr>
          <p:grpSpPr>
            <a:xfrm>
              <a:off x="1172346" y="1047018"/>
              <a:ext cx="1083151" cy="223003"/>
              <a:chOff x="2849073" y="3079467"/>
              <a:chExt cx="2000279" cy="411825"/>
            </a:xfrm>
          </p:grpSpPr>
          <p:sp>
            <p:nvSpPr>
              <p:cNvPr id="7525" name="Google Shape;7525;p84"/>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6" name="Google Shape;7526;p84"/>
              <p:cNvGrpSpPr/>
              <p:nvPr/>
            </p:nvGrpSpPr>
            <p:grpSpPr>
              <a:xfrm rot="10800000">
                <a:off x="2849073" y="3079467"/>
                <a:ext cx="92400" cy="411825"/>
                <a:chOff x="2070100" y="2563700"/>
                <a:chExt cx="92400" cy="411825"/>
              </a:xfrm>
            </p:grpSpPr>
            <p:cxnSp>
              <p:nvCxnSpPr>
                <p:cNvPr id="7527" name="Google Shape;7527;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28" name="Google Shape;7528;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29" name="Google Shape;7529;p84"/>
            <p:cNvGrpSpPr/>
            <p:nvPr/>
          </p:nvGrpSpPr>
          <p:grpSpPr>
            <a:xfrm>
              <a:off x="3290132" y="1047018"/>
              <a:ext cx="1297929" cy="223003"/>
              <a:chOff x="6760035" y="3079467"/>
              <a:chExt cx="2396914" cy="411825"/>
            </a:xfrm>
          </p:grpSpPr>
          <p:sp>
            <p:nvSpPr>
              <p:cNvPr id="7530" name="Google Shape;7530;p84"/>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1" name="Google Shape;7531;p84"/>
              <p:cNvGrpSpPr/>
              <p:nvPr/>
            </p:nvGrpSpPr>
            <p:grpSpPr>
              <a:xfrm rot="10800000">
                <a:off x="6760035" y="3079467"/>
                <a:ext cx="92400" cy="411825"/>
                <a:chOff x="2070100" y="2563700"/>
                <a:chExt cx="92400" cy="411825"/>
              </a:xfrm>
            </p:grpSpPr>
            <p:cxnSp>
              <p:nvCxnSpPr>
                <p:cNvPr id="7532" name="Google Shape;7532;p8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533" name="Google Shape;7533;p8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534" name="Google Shape;7534;p84"/>
          <p:cNvGrpSpPr/>
          <p:nvPr/>
        </p:nvGrpSpPr>
        <p:grpSpPr>
          <a:xfrm>
            <a:off x="2147036" y="3369130"/>
            <a:ext cx="1086701" cy="799429"/>
            <a:chOff x="2183288" y="3555572"/>
            <a:chExt cx="1136241" cy="835873"/>
          </a:xfrm>
        </p:grpSpPr>
        <p:sp>
          <p:nvSpPr>
            <p:cNvPr id="7535" name="Google Shape;7535;p84"/>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6" name="Google Shape;7536;p84"/>
            <p:cNvGrpSpPr/>
            <p:nvPr/>
          </p:nvGrpSpPr>
          <p:grpSpPr>
            <a:xfrm>
              <a:off x="2205895" y="3637269"/>
              <a:ext cx="1089848" cy="724993"/>
              <a:chOff x="2205895" y="3637269"/>
              <a:chExt cx="1089848" cy="724993"/>
            </a:xfrm>
          </p:grpSpPr>
          <p:sp>
            <p:nvSpPr>
              <p:cNvPr id="7537" name="Google Shape;7537;p84"/>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4"/>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4"/>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4"/>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4"/>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4"/>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3" name="Google Shape;7543;p84"/>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44" name="Google Shape;7544;p84"/>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545" name="Google Shape;7545;p84"/>
            <p:cNvGrpSpPr/>
            <p:nvPr/>
          </p:nvGrpSpPr>
          <p:grpSpPr>
            <a:xfrm>
              <a:off x="3173850" y="3779426"/>
              <a:ext cx="145679" cy="70048"/>
              <a:chOff x="3173850" y="3779426"/>
              <a:chExt cx="145679" cy="70048"/>
            </a:xfrm>
          </p:grpSpPr>
          <p:cxnSp>
            <p:nvCxnSpPr>
              <p:cNvPr id="7546" name="Google Shape;7546;p84"/>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7547" name="Google Shape;7547;p84"/>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84"/>
            <p:cNvGrpSpPr/>
            <p:nvPr/>
          </p:nvGrpSpPr>
          <p:grpSpPr>
            <a:xfrm>
              <a:off x="2183288" y="4139483"/>
              <a:ext cx="145133" cy="70048"/>
              <a:chOff x="2183288" y="4139483"/>
              <a:chExt cx="145133" cy="70048"/>
            </a:xfrm>
          </p:grpSpPr>
          <p:cxnSp>
            <p:nvCxnSpPr>
              <p:cNvPr id="7549" name="Google Shape;7549;p84"/>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7550" name="Google Shape;7550;p84"/>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51" name="Google Shape;7551;p84"/>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52" name="Google Shape;7552;p84"/>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7553" name="Google Shape;7553;p84"/>
            <p:cNvGrpSpPr/>
            <p:nvPr/>
          </p:nvGrpSpPr>
          <p:grpSpPr>
            <a:xfrm>
              <a:off x="2943836" y="4268886"/>
              <a:ext cx="60717" cy="122559"/>
              <a:chOff x="2943836" y="4268886"/>
              <a:chExt cx="60717" cy="122559"/>
            </a:xfrm>
          </p:grpSpPr>
          <p:sp>
            <p:nvSpPr>
              <p:cNvPr id="7554" name="Google Shape;7554;p84"/>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55" name="Google Shape;7555;p84"/>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7556" name="Google Shape;7556;p84"/>
          <p:cNvGrpSpPr/>
          <p:nvPr/>
        </p:nvGrpSpPr>
        <p:grpSpPr>
          <a:xfrm>
            <a:off x="3409981" y="1290129"/>
            <a:ext cx="1675870" cy="758251"/>
            <a:chOff x="3530532" y="1496185"/>
            <a:chExt cx="1562000" cy="706730"/>
          </a:xfrm>
        </p:grpSpPr>
        <p:cxnSp>
          <p:nvCxnSpPr>
            <p:cNvPr id="7557" name="Google Shape;7557;p84"/>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7558" name="Google Shape;7558;p84"/>
            <p:cNvGrpSpPr/>
            <p:nvPr/>
          </p:nvGrpSpPr>
          <p:grpSpPr>
            <a:xfrm>
              <a:off x="3530532" y="1496185"/>
              <a:ext cx="323430" cy="463587"/>
              <a:chOff x="3530532" y="1496185"/>
              <a:chExt cx="323430" cy="463587"/>
            </a:xfrm>
          </p:grpSpPr>
          <p:grpSp>
            <p:nvGrpSpPr>
              <p:cNvPr id="7559" name="Google Shape;7559;p84"/>
              <p:cNvGrpSpPr/>
              <p:nvPr/>
            </p:nvGrpSpPr>
            <p:grpSpPr>
              <a:xfrm>
                <a:off x="3567462" y="1496185"/>
                <a:ext cx="286500" cy="361376"/>
                <a:chOff x="3567462" y="1496185"/>
                <a:chExt cx="286500" cy="361376"/>
              </a:xfrm>
            </p:grpSpPr>
            <p:cxnSp>
              <p:nvCxnSpPr>
                <p:cNvPr id="7560" name="Google Shape;7560;p84"/>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561" name="Google Shape;7561;p84"/>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2" name="Google Shape;7562;p84"/>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3" name="Google Shape;7563;p84"/>
            <p:cNvGrpSpPr/>
            <p:nvPr/>
          </p:nvGrpSpPr>
          <p:grpSpPr>
            <a:xfrm>
              <a:off x="3891569" y="1779209"/>
              <a:ext cx="323945" cy="423706"/>
              <a:chOff x="3891569" y="1779209"/>
              <a:chExt cx="323945" cy="423706"/>
            </a:xfrm>
          </p:grpSpPr>
          <p:grpSp>
            <p:nvGrpSpPr>
              <p:cNvPr id="7564" name="Google Shape;7564;p84"/>
              <p:cNvGrpSpPr/>
              <p:nvPr/>
            </p:nvGrpSpPr>
            <p:grpSpPr>
              <a:xfrm>
                <a:off x="3929014" y="1881638"/>
                <a:ext cx="286500" cy="321278"/>
                <a:chOff x="3929014" y="1881638"/>
                <a:chExt cx="286500" cy="321278"/>
              </a:xfrm>
            </p:grpSpPr>
            <p:cxnSp>
              <p:nvCxnSpPr>
                <p:cNvPr id="7565" name="Google Shape;7565;p84"/>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7566" name="Google Shape;7566;p84"/>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7" name="Google Shape;7567;p84"/>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84"/>
            <p:cNvGrpSpPr/>
            <p:nvPr/>
          </p:nvGrpSpPr>
          <p:grpSpPr>
            <a:xfrm>
              <a:off x="4252606" y="1496185"/>
              <a:ext cx="324721" cy="463587"/>
              <a:chOff x="4252606" y="1496185"/>
              <a:chExt cx="324721" cy="463587"/>
            </a:xfrm>
          </p:grpSpPr>
          <p:grpSp>
            <p:nvGrpSpPr>
              <p:cNvPr id="7569" name="Google Shape;7569;p84"/>
              <p:cNvGrpSpPr/>
              <p:nvPr/>
            </p:nvGrpSpPr>
            <p:grpSpPr>
              <a:xfrm>
                <a:off x="4290828" y="1496185"/>
                <a:ext cx="286500" cy="361376"/>
                <a:chOff x="4290828" y="1496185"/>
                <a:chExt cx="286500" cy="361376"/>
              </a:xfrm>
            </p:grpSpPr>
            <p:cxnSp>
              <p:nvCxnSpPr>
                <p:cNvPr id="7570" name="Google Shape;7570;p84"/>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7571" name="Google Shape;7571;p84"/>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2" name="Google Shape;7572;p84"/>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3" name="Google Shape;7573;p84"/>
            <p:cNvGrpSpPr/>
            <p:nvPr/>
          </p:nvGrpSpPr>
          <p:grpSpPr>
            <a:xfrm>
              <a:off x="4613643" y="1763716"/>
              <a:ext cx="325308" cy="439200"/>
              <a:chOff x="4613643" y="1763716"/>
              <a:chExt cx="325308" cy="439200"/>
            </a:xfrm>
          </p:grpSpPr>
          <p:grpSp>
            <p:nvGrpSpPr>
              <p:cNvPr id="7574" name="Google Shape;7574;p84"/>
              <p:cNvGrpSpPr/>
              <p:nvPr/>
            </p:nvGrpSpPr>
            <p:grpSpPr>
              <a:xfrm>
                <a:off x="4652451" y="1879538"/>
                <a:ext cx="286500" cy="323378"/>
                <a:chOff x="4652451" y="1879538"/>
                <a:chExt cx="286500" cy="323378"/>
              </a:xfrm>
            </p:grpSpPr>
            <p:cxnSp>
              <p:nvCxnSpPr>
                <p:cNvPr id="7575" name="Google Shape;7575;p84"/>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7576" name="Google Shape;7576;p84"/>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7" name="Google Shape;7577;p84"/>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78" name="Google Shape;7578;p84"/>
          <p:cNvGrpSpPr/>
          <p:nvPr/>
        </p:nvGrpSpPr>
        <p:grpSpPr>
          <a:xfrm>
            <a:off x="3421841" y="2143755"/>
            <a:ext cx="1652173" cy="391517"/>
            <a:chOff x="3512551" y="2358270"/>
            <a:chExt cx="1597383" cy="378533"/>
          </a:xfrm>
        </p:grpSpPr>
        <p:cxnSp>
          <p:nvCxnSpPr>
            <p:cNvPr id="7579" name="Google Shape;7579;p84"/>
            <p:cNvCxnSpPr>
              <a:stCxn id="7580" idx="6"/>
              <a:endCxn id="758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7582" name="Google Shape;7582;p84"/>
            <p:cNvGrpSpPr/>
            <p:nvPr/>
          </p:nvGrpSpPr>
          <p:grpSpPr>
            <a:xfrm>
              <a:off x="3512551" y="2358270"/>
              <a:ext cx="225647" cy="307714"/>
              <a:chOff x="2182679" y="2004714"/>
              <a:chExt cx="792300" cy="1080458"/>
            </a:xfrm>
          </p:grpSpPr>
          <p:cxnSp>
            <p:nvCxnSpPr>
              <p:cNvPr id="7583" name="Google Shape;7583;p84"/>
              <p:cNvCxnSpPr>
                <a:stCxn id="7584"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580" name="Google Shape;7580;p84"/>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84"/>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84"/>
            <p:cNvGrpSpPr/>
            <p:nvPr/>
          </p:nvGrpSpPr>
          <p:grpSpPr>
            <a:xfrm>
              <a:off x="3969644" y="2440153"/>
              <a:ext cx="225853" cy="296651"/>
              <a:chOff x="3775710" y="1729289"/>
              <a:chExt cx="136500" cy="179289"/>
            </a:xfrm>
          </p:grpSpPr>
          <p:cxnSp>
            <p:nvCxnSpPr>
              <p:cNvPr id="7586" name="Google Shape;7586;p84"/>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7587" name="Google Shape;7587;p84"/>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4"/>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84"/>
            <p:cNvGrpSpPr/>
            <p:nvPr/>
          </p:nvGrpSpPr>
          <p:grpSpPr>
            <a:xfrm>
              <a:off x="4427051" y="2358270"/>
              <a:ext cx="225647" cy="307714"/>
              <a:chOff x="5393704" y="2004714"/>
              <a:chExt cx="792300" cy="1080458"/>
            </a:xfrm>
          </p:grpSpPr>
          <p:cxnSp>
            <p:nvCxnSpPr>
              <p:cNvPr id="7590" name="Google Shape;7590;p84"/>
              <p:cNvCxnSpPr>
                <a:stCxn id="7591"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7592" name="Google Shape;7592;p84"/>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84"/>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84"/>
            <p:cNvGrpSpPr/>
            <p:nvPr/>
          </p:nvGrpSpPr>
          <p:grpSpPr>
            <a:xfrm>
              <a:off x="4884287" y="2440252"/>
              <a:ext cx="225647" cy="296532"/>
              <a:chOff x="6999166" y="2292572"/>
              <a:chExt cx="792300" cy="1041192"/>
            </a:xfrm>
          </p:grpSpPr>
          <p:cxnSp>
            <p:nvCxnSpPr>
              <p:cNvPr id="7594" name="Google Shape;7594;p84"/>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7581" name="Google Shape;7581;p84"/>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4"/>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96" name="Google Shape;7596;p84"/>
          <p:cNvGrpSpPr/>
          <p:nvPr/>
        </p:nvGrpSpPr>
        <p:grpSpPr>
          <a:xfrm>
            <a:off x="6842649" y="979955"/>
            <a:ext cx="1581844" cy="732818"/>
            <a:chOff x="634175" y="2986275"/>
            <a:chExt cx="3147949" cy="1458344"/>
          </a:xfrm>
        </p:grpSpPr>
        <p:cxnSp>
          <p:nvCxnSpPr>
            <p:cNvPr id="7597" name="Google Shape;7597;p84"/>
            <p:cNvCxnSpPr>
              <a:stCxn id="7598" idx="4"/>
              <a:endCxn id="7599"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7600" name="Google Shape;7600;p84"/>
            <p:cNvCxnSpPr>
              <a:stCxn id="7599" idx="0"/>
              <a:endCxn id="760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602" name="Google Shape;7602;p84"/>
            <p:cNvCxnSpPr>
              <a:stCxn id="7601" idx="4"/>
              <a:endCxn id="760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7604" name="Google Shape;7604;p84"/>
            <p:cNvCxnSpPr>
              <a:stCxn id="7603" idx="0"/>
              <a:endCxn id="760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7605" name="Google Shape;7605;p84"/>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01" name="Google Shape;7601;p84"/>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98" name="Google Shape;7598;p84"/>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603" name="Google Shape;7603;p84"/>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599" name="Google Shape;7599;p84"/>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606" name="Google Shape;7606;p84"/>
          <p:cNvGrpSpPr/>
          <p:nvPr/>
        </p:nvGrpSpPr>
        <p:grpSpPr>
          <a:xfrm>
            <a:off x="3410364" y="2674265"/>
            <a:ext cx="1675128" cy="313674"/>
            <a:chOff x="998425" y="1182125"/>
            <a:chExt cx="1065400" cy="199500"/>
          </a:xfrm>
        </p:grpSpPr>
        <p:sp>
          <p:nvSpPr>
            <p:cNvPr id="7607" name="Google Shape;7607;p8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8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2" name="Google Shape;7612;p84"/>
          <p:cNvGrpSpPr/>
          <p:nvPr/>
        </p:nvGrpSpPr>
        <p:grpSpPr>
          <a:xfrm>
            <a:off x="3410363" y="3630231"/>
            <a:ext cx="1675129" cy="525345"/>
            <a:chOff x="5194708" y="3484366"/>
            <a:chExt cx="3148148" cy="987304"/>
          </a:xfrm>
        </p:grpSpPr>
        <p:grpSp>
          <p:nvGrpSpPr>
            <p:cNvPr id="7613" name="Google Shape;7613;p84"/>
            <p:cNvGrpSpPr/>
            <p:nvPr/>
          </p:nvGrpSpPr>
          <p:grpSpPr>
            <a:xfrm>
              <a:off x="7531521" y="3484366"/>
              <a:ext cx="811335" cy="987304"/>
              <a:chOff x="3379425" y="1617275"/>
              <a:chExt cx="1090650" cy="1327200"/>
            </a:xfrm>
          </p:grpSpPr>
          <p:sp>
            <p:nvSpPr>
              <p:cNvPr id="7614" name="Google Shape;7614;p8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8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84"/>
            <p:cNvGrpSpPr/>
            <p:nvPr/>
          </p:nvGrpSpPr>
          <p:grpSpPr>
            <a:xfrm>
              <a:off x="6752546" y="3484366"/>
              <a:ext cx="811428" cy="987304"/>
              <a:chOff x="2332275" y="1617275"/>
              <a:chExt cx="1090775" cy="1327200"/>
            </a:xfrm>
          </p:grpSpPr>
          <p:sp>
            <p:nvSpPr>
              <p:cNvPr id="7618" name="Google Shape;7618;p8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8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84"/>
            <p:cNvGrpSpPr/>
            <p:nvPr/>
          </p:nvGrpSpPr>
          <p:grpSpPr>
            <a:xfrm>
              <a:off x="5973664" y="3484366"/>
              <a:ext cx="811335" cy="987304"/>
              <a:chOff x="1285250" y="1617275"/>
              <a:chExt cx="1090650" cy="1327200"/>
            </a:xfrm>
          </p:grpSpPr>
          <p:sp>
            <p:nvSpPr>
              <p:cNvPr id="7622" name="Google Shape;7622;p8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84"/>
            <p:cNvGrpSpPr/>
            <p:nvPr/>
          </p:nvGrpSpPr>
          <p:grpSpPr>
            <a:xfrm>
              <a:off x="5194708" y="3484366"/>
              <a:ext cx="811409" cy="987304"/>
              <a:chOff x="238125" y="1617275"/>
              <a:chExt cx="1090750" cy="1327200"/>
            </a:xfrm>
          </p:grpSpPr>
          <p:sp>
            <p:nvSpPr>
              <p:cNvPr id="7626" name="Google Shape;7626;p8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8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8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9" name="Google Shape;7629;p84"/>
          <p:cNvGrpSpPr/>
          <p:nvPr/>
        </p:nvGrpSpPr>
        <p:grpSpPr>
          <a:xfrm>
            <a:off x="6844048" y="2276120"/>
            <a:ext cx="1579046" cy="522230"/>
            <a:chOff x="6853641" y="2534077"/>
            <a:chExt cx="1515545" cy="501229"/>
          </a:xfrm>
        </p:grpSpPr>
        <p:grpSp>
          <p:nvGrpSpPr>
            <p:cNvPr id="7630" name="Google Shape;7630;p84"/>
            <p:cNvGrpSpPr/>
            <p:nvPr/>
          </p:nvGrpSpPr>
          <p:grpSpPr>
            <a:xfrm>
              <a:off x="6853641" y="2618923"/>
              <a:ext cx="1515545" cy="324556"/>
              <a:chOff x="6853641" y="2618923"/>
              <a:chExt cx="1515545" cy="324556"/>
            </a:xfrm>
          </p:grpSpPr>
          <p:sp>
            <p:nvSpPr>
              <p:cNvPr id="7631" name="Google Shape;7631;p84"/>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4"/>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4"/>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4"/>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4"/>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6" name="Google Shape;7636;p84"/>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84"/>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4"/>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4"/>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4"/>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84"/>
          <p:cNvGrpSpPr/>
          <p:nvPr/>
        </p:nvGrpSpPr>
        <p:grpSpPr>
          <a:xfrm>
            <a:off x="3438940" y="3151161"/>
            <a:ext cx="1617976" cy="346616"/>
            <a:chOff x="1808063" y="4294338"/>
            <a:chExt cx="3370782" cy="721817"/>
          </a:xfrm>
        </p:grpSpPr>
        <p:sp>
          <p:nvSpPr>
            <p:cNvPr id="7642" name="Google Shape;7642;p8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8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8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2" name="Google Shape;7652;p84"/>
          <p:cNvGrpSpPr/>
          <p:nvPr/>
        </p:nvGrpSpPr>
        <p:grpSpPr>
          <a:xfrm>
            <a:off x="5264936" y="3817911"/>
            <a:ext cx="1417067" cy="350605"/>
            <a:chOff x="4234950" y="2101012"/>
            <a:chExt cx="4219974" cy="1044090"/>
          </a:xfrm>
        </p:grpSpPr>
        <p:sp>
          <p:nvSpPr>
            <p:cNvPr id="7653" name="Google Shape;7653;p84"/>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84"/>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4"/>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4"/>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4"/>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4"/>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4"/>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4"/>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84"/>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84"/>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4"/>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4"/>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4"/>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4"/>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4"/>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4"/>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84"/>
          <p:cNvGrpSpPr/>
          <p:nvPr/>
        </p:nvGrpSpPr>
        <p:grpSpPr>
          <a:xfrm>
            <a:off x="6840408" y="1808668"/>
            <a:ext cx="1586327" cy="371557"/>
            <a:chOff x="1247650" y="2075423"/>
            <a:chExt cx="6648477" cy="1557238"/>
          </a:xfrm>
        </p:grpSpPr>
        <p:sp>
          <p:nvSpPr>
            <p:cNvPr id="7670" name="Google Shape;7670;p8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8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6" name="Google Shape;7676;p84"/>
          <p:cNvGrpSpPr/>
          <p:nvPr/>
        </p:nvGrpSpPr>
        <p:grpSpPr>
          <a:xfrm>
            <a:off x="5271678" y="961858"/>
            <a:ext cx="1415601" cy="1648533"/>
            <a:chOff x="1839112" y="2209163"/>
            <a:chExt cx="1918159" cy="2233784"/>
          </a:xfrm>
        </p:grpSpPr>
        <p:sp>
          <p:nvSpPr>
            <p:cNvPr id="7677" name="Google Shape;7677;p84"/>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4"/>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84"/>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0" name="Google Shape;7680;p84"/>
            <p:cNvCxnSpPr>
              <a:stCxn id="7677" idx="6"/>
              <a:endCxn id="7678"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681" name="Google Shape;7681;p84"/>
            <p:cNvCxnSpPr>
              <a:stCxn id="7678" idx="4"/>
              <a:endCxn id="768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7683" name="Google Shape;7683;p84"/>
            <p:cNvCxnSpPr>
              <a:stCxn id="7682" idx="6"/>
              <a:endCxn id="7679"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7684" name="Google Shape;7684;p84"/>
            <p:cNvCxnSpPr>
              <a:stCxn id="7679" idx="4"/>
              <a:endCxn id="768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7682" name="Google Shape;7682;p84"/>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4"/>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4"/>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687" name="Google Shape;7687;p84"/>
            <p:cNvCxnSpPr>
              <a:endCxn id="768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7688" name="Google Shape;7688;p84"/>
          <p:cNvGrpSpPr/>
          <p:nvPr/>
        </p:nvGrpSpPr>
        <p:grpSpPr>
          <a:xfrm>
            <a:off x="3428944" y="979942"/>
            <a:ext cx="1637968" cy="154942"/>
            <a:chOff x="238125" y="2506075"/>
            <a:chExt cx="7115411" cy="673075"/>
          </a:xfrm>
        </p:grpSpPr>
        <p:sp>
          <p:nvSpPr>
            <p:cNvPr id="7689" name="Google Shape;7689;p8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84"/>
          <p:cNvGrpSpPr/>
          <p:nvPr/>
        </p:nvGrpSpPr>
        <p:grpSpPr>
          <a:xfrm>
            <a:off x="1969680" y="1294660"/>
            <a:ext cx="1262932" cy="785408"/>
            <a:chOff x="548861" y="389676"/>
            <a:chExt cx="3843371" cy="2390163"/>
          </a:xfrm>
        </p:grpSpPr>
        <p:cxnSp>
          <p:nvCxnSpPr>
            <p:cNvPr id="7695" name="Google Shape;7695;p84"/>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696" name="Google Shape;7696;p84"/>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697" name="Google Shape;7697;p84"/>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7698" name="Google Shape;7698;p84"/>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7699" name="Google Shape;7699;p84"/>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700" name="Google Shape;7700;p84"/>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701" name="Google Shape;7701;p84"/>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702" name="Google Shape;7702;p84"/>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84"/>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84"/>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4"/>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4"/>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4"/>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84"/>
          <p:cNvGrpSpPr/>
          <p:nvPr/>
        </p:nvGrpSpPr>
        <p:grpSpPr>
          <a:xfrm>
            <a:off x="757812" y="2401537"/>
            <a:ext cx="1412054" cy="633562"/>
            <a:chOff x="1187400" y="2529299"/>
            <a:chExt cx="6769193" cy="2241903"/>
          </a:xfrm>
        </p:grpSpPr>
        <p:sp>
          <p:nvSpPr>
            <p:cNvPr id="7709" name="Google Shape;7709;p84"/>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7710" name="Google Shape;7710;p84"/>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1" name="Google Shape;7711;p84"/>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2" name="Google Shape;7712;p84"/>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3" name="Google Shape;7713;p84"/>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4" name="Google Shape;7714;p84"/>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715" name="Google Shape;7715;p84"/>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7716" name="Google Shape;7716;p84"/>
            <p:cNvCxnSpPr>
              <a:stCxn id="7709" idx="2"/>
              <a:endCxn id="7710"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17" name="Google Shape;7717;p84"/>
            <p:cNvCxnSpPr>
              <a:stCxn id="7711" idx="0"/>
              <a:endCxn id="7709"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18" name="Google Shape;7718;p84"/>
            <p:cNvCxnSpPr>
              <a:stCxn id="7711" idx="2"/>
              <a:endCxn id="7713"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19" name="Google Shape;7719;p84"/>
            <p:cNvCxnSpPr>
              <a:stCxn id="7712" idx="0"/>
              <a:endCxn id="7711"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20" name="Google Shape;7720;p84"/>
            <p:cNvCxnSpPr>
              <a:stCxn id="7710" idx="2"/>
              <a:endCxn id="7715"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7721" name="Google Shape;7721;p84"/>
            <p:cNvCxnSpPr>
              <a:stCxn id="7714" idx="0"/>
              <a:endCxn id="7710"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7722" name="Google Shape;7722;p84"/>
          <p:cNvGrpSpPr/>
          <p:nvPr/>
        </p:nvGrpSpPr>
        <p:grpSpPr>
          <a:xfrm>
            <a:off x="6844058" y="2894246"/>
            <a:ext cx="1579035" cy="540873"/>
            <a:chOff x="6895650" y="3126697"/>
            <a:chExt cx="1436662" cy="492105"/>
          </a:xfrm>
        </p:grpSpPr>
        <p:sp>
          <p:nvSpPr>
            <p:cNvPr id="7723" name="Google Shape;7723;p84"/>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4"/>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4"/>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4"/>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4"/>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8" name="Google Shape;7728;p84"/>
            <p:cNvGrpSpPr/>
            <p:nvPr/>
          </p:nvGrpSpPr>
          <p:grpSpPr>
            <a:xfrm>
              <a:off x="6995957" y="3335810"/>
              <a:ext cx="1230393" cy="71754"/>
              <a:chOff x="6995957" y="3287964"/>
              <a:chExt cx="1230393" cy="71754"/>
            </a:xfrm>
          </p:grpSpPr>
          <p:sp>
            <p:nvSpPr>
              <p:cNvPr id="7729" name="Google Shape;7729;p84"/>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4"/>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4"/>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84"/>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84"/>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34" name="Google Shape;7734;p84"/>
          <p:cNvGrpSpPr/>
          <p:nvPr/>
        </p:nvGrpSpPr>
        <p:grpSpPr>
          <a:xfrm>
            <a:off x="6842640" y="3531009"/>
            <a:ext cx="1581862" cy="650625"/>
            <a:chOff x="6777990" y="3710194"/>
            <a:chExt cx="1646915" cy="677382"/>
          </a:xfrm>
        </p:grpSpPr>
        <p:grpSp>
          <p:nvGrpSpPr>
            <p:cNvPr id="7735" name="Google Shape;7735;p84"/>
            <p:cNvGrpSpPr/>
            <p:nvPr/>
          </p:nvGrpSpPr>
          <p:grpSpPr>
            <a:xfrm>
              <a:off x="6777990" y="3874492"/>
              <a:ext cx="411129" cy="513083"/>
              <a:chOff x="6777990" y="3874492"/>
              <a:chExt cx="411129" cy="513083"/>
            </a:xfrm>
          </p:grpSpPr>
          <p:cxnSp>
            <p:nvCxnSpPr>
              <p:cNvPr id="7736" name="Google Shape;7736;p84"/>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737" name="Google Shape;7737;p84"/>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84"/>
            <p:cNvGrpSpPr/>
            <p:nvPr/>
          </p:nvGrpSpPr>
          <p:grpSpPr>
            <a:xfrm>
              <a:off x="7188425" y="3710194"/>
              <a:ext cx="411123" cy="520535"/>
              <a:chOff x="7188425" y="3710194"/>
              <a:chExt cx="411123" cy="520535"/>
            </a:xfrm>
          </p:grpSpPr>
          <p:cxnSp>
            <p:nvCxnSpPr>
              <p:cNvPr id="7739" name="Google Shape;7739;p84"/>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7740" name="Google Shape;7740;p84"/>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84"/>
            <p:cNvGrpSpPr/>
            <p:nvPr/>
          </p:nvGrpSpPr>
          <p:grpSpPr>
            <a:xfrm>
              <a:off x="7603341" y="3874492"/>
              <a:ext cx="411474" cy="513083"/>
              <a:chOff x="7603341" y="3874492"/>
              <a:chExt cx="411474" cy="513083"/>
            </a:xfrm>
          </p:grpSpPr>
          <p:cxnSp>
            <p:nvCxnSpPr>
              <p:cNvPr id="7742" name="Google Shape;7742;p84"/>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7743" name="Google Shape;7743;p84"/>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84"/>
            <p:cNvGrpSpPr/>
            <p:nvPr/>
          </p:nvGrpSpPr>
          <p:grpSpPr>
            <a:xfrm>
              <a:off x="8013776" y="3722847"/>
              <a:ext cx="411129" cy="507881"/>
              <a:chOff x="8013776" y="3722847"/>
              <a:chExt cx="411129" cy="507881"/>
            </a:xfrm>
          </p:grpSpPr>
          <p:cxnSp>
            <p:nvCxnSpPr>
              <p:cNvPr id="7745" name="Google Shape;7745;p84"/>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7746" name="Google Shape;7746;p84"/>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7" name="Google Shape;7747;p84"/>
          <p:cNvGrpSpPr/>
          <p:nvPr/>
        </p:nvGrpSpPr>
        <p:grpSpPr>
          <a:xfrm>
            <a:off x="5262155" y="2703849"/>
            <a:ext cx="1421889" cy="1020603"/>
            <a:chOff x="5190863" y="2824811"/>
            <a:chExt cx="1544860" cy="1108869"/>
          </a:xfrm>
        </p:grpSpPr>
        <p:grpSp>
          <p:nvGrpSpPr>
            <p:cNvPr id="7748" name="Google Shape;7748;p84"/>
            <p:cNvGrpSpPr/>
            <p:nvPr/>
          </p:nvGrpSpPr>
          <p:grpSpPr>
            <a:xfrm>
              <a:off x="5938695" y="3176919"/>
              <a:ext cx="685761" cy="404739"/>
              <a:chOff x="5938695" y="3176919"/>
              <a:chExt cx="685761" cy="404739"/>
            </a:xfrm>
          </p:grpSpPr>
          <p:grpSp>
            <p:nvGrpSpPr>
              <p:cNvPr id="7749" name="Google Shape;7749;p84"/>
              <p:cNvGrpSpPr/>
              <p:nvPr/>
            </p:nvGrpSpPr>
            <p:grpSpPr>
              <a:xfrm>
                <a:off x="5938695" y="3176919"/>
                <a:ext cx="685761" cy="404739"/>
                <a:chOff x="5938695" y="3176919"/>
                <a:chExt cx="685761" cy="404739"/>
              </a:xfrm>
            </p:grpSpPr>
            <p:sp>
              <p:nvSpPr>
                <p:cNvPr id="7750" name="Google Shape;7750;p84"/>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84"/>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2" name="Google Shape;7752;p84"/>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84"/>
            <p:cNvGrpSpPr/>
            <p:nvPr/>
          </p:nvGrpSpPr>
          <p:grpSpPr>
            <a:xfrm>
              <a:off x="5305233" y="3176835"/>
              <a:ext cx="685971" cy="404655"/>
              <a:chOff x="5305233" y="3176835"/>
              <a:chExt cx="685971" cy="404655"/>
            </a:xfrm>
          </p:grpSpPr>
          <p:grpSp>
            <p:nvGrpSpPr>
              <p:cNvPr id="7754" name="Google Shape;7754;p84"/>
              <p:cNvGrpSpPr/>
              <p:nvPr/>
            </p:nvGrpSpPr>
            <p:grpSpPr>
              <a:xfrm>
                <a:off x="5305233" y="3176835"/>
                <a:ext cx="685971" cy="404655"/>
                <a:chOff x="5305233" y="3176835"/>
                <a:chExt cx="685971" cy="404655"/>
              </a:xfrm>
            </p:grpSpPr>
            <p:sp>
              <p:nvSpPr>
                <p:cNvPr id="7755" name="Google Shape;7755;p84"/>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4"/>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7" name="Google Shape;7757;p84"/>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8" name="Google Shape;7758;p84"/>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9" name="Google Shape;7759;p84"/>
            <p:cNvGrpSpPr/>
            <p:nvPr/>
          </p:nvGrpSpPr>
          <p:grpSpPr>
            <a:xfrm>
              <a:off x="5657361" y="2824811"/>
              <a:ext cx="1078361" cy="404655"/>
              <a:chOff x="5657361" y="2824811"/>
              <a:chExt cx="1078361" cy="404655"/>
            </a:xfrm>
          </p:grpSpPr>
          <p:grpSp>
            <p:nvGrpSpPr>
              <p:cNvPr id="7760" name="Google Shape;7760;p84"/>
              <p:cNvGrpSpPr/>
              <p:nvPr/>
            </p:nvGrpSpPr>
            <p:grpSpPr>
              <a:xfrm>
                <a:off x="5657361" y="2824811"/>
                <a:ext cx="1078361" cy="404655"/>
                <a:chOff x="5657361" y="2824811"/>
                <a:chExt cx="1078361" cy="404655"/>
              </a:xfrm>
            </p:grpSpPr>
            <p:grpSp>
              <p:nvGrpSpPr>
                <p:cNvPr id="7761" name="Google Shape;7761;p84"/>
                <p:cNvGrpSpPr/>
                <p:nvPr/>
              </p:nvGrpSpPr>
              <p:grpSpPr>
                <a:xfrm>
                  <a:off x="5938485" y="2824811"/>
                  <a:ext cx="797237" cy="404655"/>
                  <a:chOff x="5938485" y="2824811"/>
                  <a:chExt cx="797237" cy="404655"/>
                </a:xfrm>
              </p:grpSpPr>
              <p:sp>
                <p:nvSpPr>
                  <p:cNvPr id="7762" name="Google Shape;7762;p84"/>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84"/>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4" name="Google Shape;7764;p84"/>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5" name="Google Shape;7765;p84"/>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84"/>
            <p:cNvGrpSpPr/>
            <p:nvPr/>
          </p:nvGrpSpPr>
          <p:grpSpPr>
            <a:xfrm>
              <a:off x="5190863" y="3528942"/>
              <a:ext cx="1078026" cy="404739"/>
              <a:chOff x="5190863" y="3528942"/>
              <a:chExt cx="1078026" cy="404739"/>
            </a:xfrm>
          </p:grpSpPr>
          <p:sp>
            <p:nvSpPr>
              <p:cNvPr id="7767" name="Google Shape;7767;p84"/>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8" name="Google Shape;7768;p84"/>
              <p:cNvGrpSpPr/>
              <p:nvPr/>
            </p:nvGrpSpPr>
            <p:grpSpPr>
              <a:xfrm>
                <a:off x="5190863" y="3528942"/>
                <a:ext cx="1078026" cy="404739"/>
                <a:chOff x="5190863" y="3528942"/>
                <a:chExt cx="1078026" cy="404739"/>
              </a:xfrm>
            </p:grpSpPr>
            <p:sp>
              <p:nvSpPr>
                <p:cNvPr id="7769" name="Google Shape;7769;p84"/>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4"/>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71" name="Google Shape;7771;p84"/>
          <p:cNvGrpSpPr/>
          <p:nvPr/>
        </p:nvGrpSpPr>
        <p:grpSpPr>
          <a:xfrm>
            <a:off x="728162" y="1268317"/>
            <a:ext cx="1086719" cy="879487"/>
            <a:chOff x="803162" y="1474292"/>
            <a:chExt cx="1086719" cy="879487"/>
          </a:xfrm>
        </p:grpSpPr>
        <p:grpSp>
          <p:nvGrpSpPr>
            <p:cNvPr id="7772" name="Google Shape;7772;p84"/>
            <p:cNvGrpSpPr/>
            <p:nvPr/>
          </p:nvGrpSpPr>
          <p:grpSpPr>
            <a:xfrm>
              <a:off x="803162" y="1625948"/>
              <a:ext cx="445856" cy="576579"/>
              <a:chOff x="803162" y="1625948"/>
              <a:chExt cx="445856" cy="576579"/>
            </a:xfrm>
          </p:grpSpPr>
          <p:sp>
            <p:nvSpPr>
              <p:cNvPr id="7773" name="Google Shape;7773;p84"/>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74" name="Google Shape;7774;p84"/>
              <p:cNvGrpSpPr/>
              <p:nvPr/>
            </p:nvGrpSpPr>
            <p:grpSpPr>
              <a:xfrm>
                <a:off x="1056023" y="1625948"/>
                <a:ext cx="192995" cy="576579"/>
                <a:chOff x="1056023" y="1625948"/>
                <a:chExt cx="192995" cy="576579"/>
              </a:xfrm>
            </p:grpSpPr>
            <p:sp>
              <p:nvSpPr>
                <p:cNvPr id="7775" name="Google Shape;7775;p84"/>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4"/>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4"/>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4"/>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84"/>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80" name="Google Shape;7780;p84"/>
            <p:cNvGrpSpPr/>
            <p:nvPr/>
          </p:nvGrpSpPr>
          <p:grpSpPr>
            <a:xfrm>
              <a:off x="1371406" y="1474292"/>
              <a:ext cx="518475" cy="879487"/>
              <a:chOff x="1398231" y="1474292"/>
              <a:chExt cx="518475" cy="879487"/>
            </a:xfrm>
          </p:grpSpPr>
          <p:grpSp>
            <p:nvGrpSpPr>
              <p:cNvPr id="7781" name="Google Shape;7781;p84"/>
              <p:cNvGrpSpPr/>
              <p:nvPr/>
            </p:nvGrpSpPr>
            <p:grpSpPr>
              <a:xfrm>
                <a:off x="1398231" y="1474292"/>
                <a:ext cx="518475" cy="341643"/>
                <a:chOff x="1398231" y="1474292"/>
                <a:chExt cx="518475" cy="341643"/>
              </a:xfrm>
            </p:grpSpPr>
            <p:sp>
              <p:nvSpPr>
                <p:cNvPr id="7782" name="Google Shape;7782;p84"/>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3" name="Google Shape;7783;p84"/>
                <p:cNvGrpSpPr/>
                <p:nvPr/>
              </p:nvGrpSpPr>
              <p:grpSpPr>
                <a:xfrm>
                  <a:off x="1616453" y="1474292"/>
                  <a:ext cx="300253" cy="341643"/>
                  <a:chOff x="1616453" y="1475379"/>
                  <a:chExt cx="300253" cy="341643"/>
                </a:xfrm>
              </p:grpSpPr>
              <p:sp>
                <p:nvSpPr>
                  <p:cNvPr id="7784" name="Google Shape;7784;p84"/>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4"/>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4"/>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4"/>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4"/>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4"/>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84"/>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1" name="Google Shape;7791;p84"/>
                  <p:cNvGrpSpPr/>
                  <p:nvPr/>
                </p:nvGrpSpPr>
                <p:grpSpPr>
                  <a:xfrm>
                    <a:off x="1839639" y="1475379"/>
                    <a:ext cx="77067" cy="341643"/>
                    <a:chOff x="1839639" y="1475379"/>
                    <a:chExt cx="77067" cy="341643"/>
                  </a:xfrm>
                </p:grpSpPr>
                <p:sp>
                  <p:nvSpPr>
                    <p:cNvPr id="7792" name="Google Shape;7792;p84"/>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4"/>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94" name="Google Shape;7794;p84"/>
              <p:cNvGrpSpPr/>
              <p:nvPr/>
            </p:nvGrpSpPr>
            <p:grpSpPr>
              <a:xfrm>
                <a:off x="1398451" y="2012951"/>
                <a:ext cx="518255" cy="340828"/>
                <a:chOff x="1398451" y="2012951"/>
                <a:chExt cx="518255" cy="340828"/>
              </a:xfrm>
            </p:grpSpPr>
            <p:sp>
              <p:nvSpPr>
                <p:cNvPr id="7795" name="Google Shape;7795;p84"/>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6" name="Google Shape;7796;p84"/>
                <p:cNvGrpSpPr/>
                <p:nvPr/>
              </p:nvGrpSpPr>
              <p:grpSpPr>
                <a:xfrm>
                  <a:off x="1616453" y="2012951"/>
                  <a:ext cx="300253" cy="340828"/>
                  <a:chOff x="1616453" y="2013538"/>
                  <a:chExt cx="300253" cy="340828"/>
                </a:xfrm>
              </p:grpSpPr>
              <p:sp>
                <p:nvSpPr>
                  <p:cNvPr id="7797" name="Google Shape;7797;p84"/>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4"/>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4"/>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4"/>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4"/>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84"/>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84"/>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04" name="Google Shape;7804;p84"/>
                  <p:cNvGrpSpPr/>
                  <p:nvPr/>
                </p:nvGrpSpPr>
                <p:grpSpPr>
                  <a:xfrm>
                    <a:off x="1839639" y="2013538"/>
                    <a:ext cx="77067" cy="340828"/>
                    <a:chOff x="1839639" y="2013538"/>
                    <a:chExt cx="77067" cy="340828"/>
                  </a:xfrm>
                </p:grpSpPr>
                <p:sp>
                  <p:nvSpPr>
                    <p:cNvPr id="7805" name="Google Shape;7805;p84"/>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4"/>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807" name="Google Shape;7807;p84"/>
          <p:cNvGrpSpPr/>
          <p:nvPr/>
        </p:nvGrpSpPr>
        <p:grpSpPr>
          <a:xfrm>
            <a:off x="724986" y="3399503"/>
            <a:ext cx="1368681" cy="682918"/>
            <a:chOff x="724986" y="3605478"/>
            <a:chExt cx="1368681" cy="682918"/>
          </a:xfrm>
        </p:grpSpPr>
        <p:grpSp>
          <p:nvGrpSpPr>
            <p:cNvPr id="7808" name="Google Shape;7808;p84"/>
            <p:cNvGrpSpPr/>
            <p:nvPr/>
          </p:nvGrpSpPr>
          <p:grpSpPr>
            <a:xfrm>
              <a:off x="1289102" y="3823629"/>
              <a:ext cx="240442" cy="250435"/>
              <a:chOff x="-165066" y="3843615"/>
              <a:chExt cx="221259" cy="230455"/>
            </a:xfrm>
          </p:grpSpPr>
          <p:sp>
            <p:nvSpPr>
              <p:cNvPr id="7809" name="Google Shape;7809;p84"/>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4"/>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4"/>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4"/>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4"/>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84"/>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84"/>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4"/>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4"/>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4"/>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84"/>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84"/>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4"/>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4"/>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4"/>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4"/>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84"/>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84"/>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4"/>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4"/>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84"/>
            <p:cNvGrpSpPr/>
            <p:nvPr/>
          </p:nvGrpSpPr>
          <p:grpSpPr>
            <a:xfrm>
              <a:off x="724986" y="3605478"/>
              <a:ext cx="1368681" cy="682918"/>
              <a:chOff x="724986" y="3605478"/>
              <a:chExt cx="1368681" cy="682918"/>
            </a:xfrm>
          </p:grpSpPr>
          <p:grpSp>
            <p:nvGrpSpPr>
              <p:cNvPr id="7830" name="Google Shape;7830;p84"/>
              <p:cNvGrpSpPr/>
              <p:nvPr/>
            </p:nvGrpSpPr>
            <p:grpSpPr>
              <a:xfrm>
                <a:off x="1498221" y="4047614"/>
                <a:ext cx="529172" cy="240783"/>
                <a:chOff x="1498221" y="4047614"/>
                <a:chExt cx="529172" cy="240783"/>
              </a:xfrm>
            </p:grpSpPr>
            <p:grpSp>
              <p:nvGrpSpPr>
                <p:cNvPr id="7831" name="Google Shape;7831;p84"/>
                <p:cNvGrpSpPr/>
                <p:nvPr/>
              </p:nvGrpSpPr>
              <p:grpSpPr>
                <a:xfrm>
                  <a:off x="1826655" y="4224370"/>
                  <a:ext cx="200738" cy="25631"/>
                  <a:chOff x="1826655" y="4224370"/>
                  <a:chExt cx="200738" cy="25631"/>
                </a:xfrm>
              </p:grpSpPr>
              <p:sp>
                <p:nvSpPr>
                  <p:cNvPr id="7832" name="Google Shape;7832;p84"/>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84"/>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84"/>
                <p:cNvGrpSpPr/>
                <p:nvPr/>
              </p:nvGrpSpPr>
              <p:grpSpPr>
                <a:xfrm>
                  <a:off x="1498221" y="4047614"/>
                  <a:ext cx="328444" cy="240783"/>
                  <a:chOff x="1498221" y="4047614"/>
                  <a:chExt cx="328444" cy="240783"/>
                </a:xfrm>
              </p:grpSpPr>
              <p:sp>
                <p:nvSpPr>
                  <p:cNvPr id="7835" name="Google Shape;7835;p84"/>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36" name="Google Shape;7836;p84"/>
                  <p:cNvGrpSpPr/>
                  <p:nvPr/>
                </p:nvGrpSpPr>
                <p:grpSpPr>
                  <a:xfrm>
                    <a:off x="1498221" y="4047614"/>
                    <a:ext cx="150566" cy="190416"/>
                    <a:chOff x="1498221" y="4047614"/>
                    <a:chExt cx="150566" cy="190416"/>
                  </a:xfrm>
                </p:grpSpPr>
                <p:sp>
                  <p:nvSpPr>
                    <p:cNvPr id="7837" name="Google Shape;7837;p84"/>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4"/>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39" name="Google Shape;7839;p84"/>
              <p:cNvGrpSpPr/>
              <p:nvPr/>
            </p:nvGrpSpPr>
            <p:grpSpPr>
              <a:xfrm>
                <a:off x="1560718" y="3800594"/>
                <a:ext cx="532948" cy="302090"/>
                <a:chOff x="1560718" y="3800594"/>
                <a:chExt cx="532948" cy="302090"/>
              </a:xfrm>
            </p:grpSpPr>
            <p:grpSp>
              <p:nvGrpSpPr>
                <p:cNvPr id="7840" name="Google Shape;7840;p84"/>
                <p:cNvGrpSpPr/>
                <p:nvPr/>
              </p:nvGrpSpPr>
              <p:grpSpPr>
                <a:xfrm>
                  <a:off x="1912179" y="3827344"/>
                  <a:ext cx="181487" cy="25631"/>
                  <a:chOff x="1912179" y="3827344"/>
                  <a:chExt cx="181487" cy="25631"/>
                </a:xfrm>
              </p:grpSpPr>
              <p:sp>
                <p:nvSpPr>
                  <p:cNvPr id="7841" name="Google Shape;7841;p84"/>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4"/>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84"/>
                <p:cNvGrpSpPr/>
                <p:nvPr/>
              </p:nvGrpSpPr>
              <p:grpSpPr>
                <a:xfrm>
                  <a:off x="1912179" y="4044505"/>
                  <a:ext cx="181487" cy="25622"/>
                  <a:chOff x="1912179" y="4044506"/>
                  <a:chExt cx="181487" cy="25622"/>
                </a:xfrm>
              </p:grpSpPr>
              <p:sp>
                <p:nvSpPr>
                  <p:cNvPr id="7844" name="Google Shape;7844;p84"/>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84"/>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84"/>
                <p:cNvGrpSpPr/>
                <p:nvPr/>
              </p:nvGrpSpPr>
              <p:grpSpPr>
                <a:xfrm>
                  <a:off x="1560718" y="3800594"/>
                  <a:ext cx="351472" cy="302090"/>
                  <a:chOff x="1560718" y="3800594"/>
                  <a:chExt cx="351472" cy="302090"/>
                </a:xfrm>
              </p:grpSpPr>
              <p:grpSp>
                <p:nvGrpSpPr>
                  <p:cNvPr id="7847" name="Google Shape;7847;p84"/>
                  <p:cNvGrpSpPr/>
                  <p:nvPr/>
                </p:nvGrpSpPr>
                <p:grpSpPr>
                  <a:xfrm>
                    <a:off x="1560718" y="3842857"/>
                    <a:ext cx="173586" cy="217131"/>
                    <a:chOff x="1560718" y="3842857"/>
                    <a:chExt cx="173586" cy="217131"/>
                  </a:xfrm>
                </p:grpSpPr>
                <p:sp>
                  <p:nvSpPr>
                    <p:cNvPr id="7848" name="Google Shape;7848;p84"/>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4"/>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4"/>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51" name="Google Shape;7851;p84"/>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84"/>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53" name="Google Shape;7853;p84"/>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4" name="Google Shape;7854;p84"/>
              <p:cNvGrpSpPr/>
              <p:nvPr/>
            </p:nvGrpSpPr>
            <p:grpSpPr>
              <a:xfrm>
                <a:off x="785350" y="3605478"/>
                <a:ext cx="535311" cy="249245"/>
                <a:chOff x="785350" y="3605478"/>
                <a:chExt cx="535311" cy="249245"/>
              </a:xfrm>
            </p:grpSpPr>
            <p:grpSp>
              <p:nvGrpSpPr>
                <p:cNvPr id="7855" name="Google Shape;7855;p84"/>
                <p:cNvGrpSpPr/>
                <p:nvPr/>
              </p:nvGrpSpPr>
              <p:grpSpPr>
                <a:xfrm>
                  <a:off x="785350" y="3605478"/>
                  <a:ext cx="376191" cy="102736"/>
                  <a:chOff x="785350" y="3605478"/>
                  <a:chExt cx="376191" cy="102736"/>
                </a:xfrm>
              </p:grpSpPr>
              <p:sp>
                <p:nvSpPr>
                  <p:cNvPr id="7856" name="Google Shape;7856;p84"/>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4"/>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84"/>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9" name="Google Shape;7859;p84"/>
                <p:cNvGrpSpPr/>
                <p:nvPr/>
              </p:nvGrpSpPr>
              <p:grpSpPr>
                <a:xfrm>
                  <a:off x="1161530" y="3655851"/>
                  <a:ext cx="159131" cy="198872"/>
                  <a:chOff x="1161530" y="3655851"/>
                  <a:chExt cx="159131" cy="198872"/>
                </a:xfrm>
              </p:grpSpPr>
              <p:sp>
                <p:nvSpPr>
                  <p:cNvPr id="7860" name="Google Shape;7860;p84"/>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84"/>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2" name="Google Shape;7862;p84"/>
              <p:cNvGrpSpPr/>
              <p:nvPr/>
            </p:nvGrpSpPr>
            <p:grpSpPr>
              <a:xfrm>
                <a:off x="785350" y="4047614"/>
                <a:ext cx="535311" cy="240783"/>
                <a:chOff x="785350" y="4047614"/>
                <a:chExt cx="535311" cy="240783"/>
              </a:xfrm>
            </p:grpSpPr>
            <p:grpSp>
              <p:nvGrpSpPr>
                <p:cNvPr id="7863" name="Google Shape;7863;p84"/>
                <p:cNvGrpSpPr/>
                <p:nvPr/>
              </p:nvGrpSpPr>
              <p:grpSpPr>
                <a:xfrm>
                  <a:off x="1161636" y="4047614"/>
                  <a:ext cx="159025" cy="190415"/>
                  <a:chOff x="1161636" y="4047614"/>
                  <a:chExt cx="159025" cy="190415"/>
                </a:xfrm>
              </p:grpSpPr>
              <p:sp>
                <p:nvSpPr>
                  <p:cNvPr id="7864" name="Google Shape;7864;p84"/>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84"/>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6" name="Google Shape;7866;p84"/>
                <p:cNvGrpSpPr/>
                <p:nvPr/>
              </p:nvGrpSpPr>
              <p:grpSpPr>
                <a:xfrm>
                  <a:off x="785350" y="4185661"/>
                  <a:ext cx="376191" cy="102736"/>
                  <a:chOff x="785350" y="4185661"/>
                  <a:chExt cx="376191" cy="102736"/>
                </a:xfrm>
              </p:grpSpPr>
              <p:sp>
                <p:nvSpPr>
                  <p:cNvPr id="7867" name="Google Shape;7867;p84"/>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4"/>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4"/>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70" name="Google Shape;7870;p84"/>
              <p:cNvGrpSpPr/>
              <p:nvPr/>
            </p:nvGrpSpPr>
            <p:grpSpPr>
              <a:xfrm>
                <a:off x="1501054" y="3605478"/>
                <a:ext cx="526340" cy="249240"/>
                <a:chOff x="1501054" y="3605478"/>
                <a:chExt cx="526340" cy="249240"/>
              </a:xfrm>
            </p:grpSpPr>
            <p:grpSp>
              <p:nvGrpSpPr>
                <p:cNvPr id="7871" name="Google Shape;7871;p84"/>
                <p:cNvGrpSpPr/>
                <p:nvPr/>
              </p:nvGrpSpPr>
              <p:grpSpPr>
                <a:xfrm>
                  <a:off x="1834208" y="3643867"/>
                  <a:ext cx="193185" cy="25622"/>
                  <a:chOff x="1834208" y="3643867"/>
                  <a:chExt cx="193185" cy="25622"/>
                </a:xfrm>
              </p:grpSpPr>
              <p:sp>
                <p:nvSpPr>
                  <p:cNvPr id="7872" name="Google Shape;7872;p84"/>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4"/>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84"/>
                <p:cNvGrpSpPr/>
                <p:nvPr/>
              </p:nvGrpSpPr>
              <p:grpSpPr>
                <a:xfrm>
                  <a:off x="1501054" y="3605478"/>
                  <a:ext cx="333165" cy="249240"/>
                  <a:chOff x="1501054" y="3605478"/>
                  <a:chExt cx="333165" cy="249240"/>
                </a:xfrm>
              </p:grpSpPr>
              <p:sp>
                <p:nvSpPr>
                  <p:cNvPr id="7875" name="Google Shape;7875;p84"/>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6" name="Google Shape;7876;p84"/>
                  <p:cNvGrpSpPr/>
                  <p:nvPr/>
                </p:nvGrpSpPr>
                <p:grpSpPr>
                  <a:xfrm>
                    <a:off x="1501054" y="3655851"/>
                    <a:ext cx="155286" cy="198867"/>
                    <a:chOff x="1501054" y="3655851"/>
                    <a:chExt cx="155286" cy="198867"/>
                  </a:xfrm>
                </p:grpSpPr>
                <p:sp>
                  <p:nvSpPr>
                    <p:cNvPr id="7877" name="Google Shape;7877;p84"/>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4"/>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79" name="Google Shape;7879;p84"/>
              <p:cNvGrpSpPr/>
              <p:nvPr/>
            </p:nvGrpSpPr>
            <p:grpSpPr>
              <a:xfrm>
                <a:off x="724986" y="3800594"/>
                <a:ext cx="532950" cy="302090"/>
                <a:chOff x="724986" y="3800594"/>
                <a:chExt cx="532950" cy="302090"/>
              </a:xfrm>
            </p:grpSpPr>
            <p:grpSp>
              <p:nvGrpSpPr>
                <p:cNvPr id="7880" name="Google Shape;7880;p84"/>
                <p:cNvGrpSpPr/>
                <p:nvPr/>
              </p:nvGrpSpPr>
              <p:grpSpPr>
                <a:xfrm>
                  <a:off x="724986" y="4044367"/>
                  <a:ext cx="181314" cy="25626"/>
                  <a:chOff x="724986" y="4044367"/>
                  <a:chExt cx="181314" cy="25626"/>
                </a:xfrm>
              </p:grpSpPr>
              <p:sp>
                <p:nvSpPr>
                  <p:cNvPr id="7881" name="Google Shape;7881;p84"/>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4"/>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3" name="Google Shape;7883;p84"/>
                <p:cNvGrpSpPr/>
                <p:nvPr/>
              </p:nvGrpSpPr>
              <p:grpSpPr>
                <a:xfrm>
                  <a:off x="906290" y="3800594"/>
                  <a:ext cx="351646" cy="302090"/>
                  <a:chOff x="906290" y="3800594"/>
                  <a:chExt cx="351646" cy="302090"/>
                </a:xfrm>
              </p:grpSpPr>
              <p:grpSp>
                <p:nvGrpSpPr>
                  <p:cNvPr id="7884" name="Google Shape;7884;p84"/>
                  <p:cNvGrpSpPr/>
                  <p:nvPr/>
                </p:nvGrpSpPr>
                <p:grpSpPr>
                  <a:xfrm>
                    <a:off x="1084172" y="3842857"/>
                    <a:ext cx="173764" cy="217131"/>
                    <a:chOff x="1084172" y="3842857"/>
                    <a:chExt cx="173764" cy="217131"/>
                  </a:xfrm>
                </p:grpSpPr>
                <p:grpSp>
                  <p:nvGrpSpPr>
                    <p:cNvPr id="7885" name="Google Shape;7885;p84"/>
                    <p:cNvGrpSpPr/>
                    <p:nvPr/>
                  </p:nvGrpSpPr>
                  <p:grpSpPr>
                    <a:xfrm>
                      <a:off x="1156862" y="3936509"/>
                      <a:ext cx="101073" cy="25622"/>
                      <a:chOff x="1156862" y="3936509"/>
                      <a:chExt cx="101073" cy="25622"/>
                    </a:xfrm>
                  </p:grpSpPr>
                  <p:sp>
                    <p:nvSpPr>
                      <p:cNvPr id="7886" name="Google Shape;7886;p84"/>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4"/>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8" name="Google Shape;7888;p84"/>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89" name="Google Shape;7889;p84"/>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4"/>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84"/>
                <p:cNvGrpSpPr/>
                <p:nvPr/>
              </p:nvGrpSpPr>
              <p:grpSpPr>
                <a:xfrm>
                  <a:off x="724986" y="3830189"/>
                  <a:ext cx="189533" cy="25626"/>
                  <a:chOff x="724986" y="3830189"/>
                  <a:chExt cx="189533" cy="25626"/>
                </a:xfrm>
              </p:grpSpPr>
              <p:sp>
                <p:nvSpPr>
                  <p:cNvPr id="7892" name="Google Shape;7892;p84"/>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4"/>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894" name="Google Shape;7894;p84"/>
          <p:cNvGrpSpPr/>
          <p:nvPr/>
        </p:nvGrpSpPr>
        <p:grpSpPr>
          <a:xfrm>
            <a:off x="2253298" y="2249665"/>
            <a:ext cx="948701" cy="935378"/>
            <a:chOff x="2253298" y="2428317"/>
            <a:chExt cx="948701" cy="935378"/>
          </a:xfrm>
        </p:grpSpPr>
        <p:sp>
          <p:nvSpPr>
            <p:cNvPr id="7895" name="Google Shape;7895;p84"/>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4"/>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84"/>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84"/>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4"/>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84"/>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84"/>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4"/>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4"/>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84"/>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84"/>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4"/>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4"/>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4"/>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4"/>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84"/>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84"/>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4"/>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4"/>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4"/>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4"/>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4"/>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4"/>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4"/>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4"/>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4"/>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4"/>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84"/>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84"/>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84"/>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4"/>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84"/>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84"/>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931"/>
        <p:cNvGrpSpPr/>
        <p:nvPr/>
      </p:nvGrpSpPr>
      <p:grpSpPr>
        <a:xfrm>
          <a:off x="0" y="0"/>
          <a:ext cx="0" cy="0"/>
          <a:chOff x="0" y="0"/>
          <a:chExt cx="0" cy="0"/>
        </a:xfrm>
      </p:grpSpPr>
      <p:graphicFrame>
        <p:nvGraphicFramePr>
          <p:cNvPr id="7932" name="Google Shape;7932;p85"/>
          <p:cNvGraphicFramePr/>
          <p:nvPr/>
        </p:nvGraphicFramePr>
        <p:xfrm>
          <a:off x="3342575" y="2130450"/>
          <a:ext cx="2363400" cy="868575"/>
        </p:xfrm>
        <a:graphic>
          <a:graphicData uri="http://schemas.openxmlformats.org/drawingml/2006/table">
            <a:tbl>
              <a:tblPr>
                <a:noFill/>
                <a:tableStyleId>{F319F32A-F3B3-4E30-8B66-C8F1DCFF4600}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7933" name="Google Shape;7933;p85"/>
          <p:cNvGrpSpPr/>
          <p:nvPr/>
        </p:nvGrpSpPr>
        <p:grpSpPr>
          <a:xfrm>
            <a:off x="3339744" y="952977"/>
            <a:ext cx="2363393" cy="1017867"/>
            <a:chOff x="3292400" y="1219146"/>
            <a:chExt cx="2615240" cy="1110239"/>
          </a:xfrm>
        </p:grpSpPr>
        <p:sp>
          <p:nvSpPr>
            <p:cNvPr id="7934" name="Google Shape;7934;p85"/>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7935" name="Google Shape;7935;p85"/>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36" name="Google Shape;7936;p85"/>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7937" name="Google Shape;7937;p85"/>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7938" name="Google Shape;7938;p85"/>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7939" name="Google Shape;7939;p85"/>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7940" name="Google Shape;7940;p85"/>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7941" name="Google Shape;7941;p85"/>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7942" name="Google Shape;7942;p85"/>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7943" name="Google Shape;7943;p85"/>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7944" name="Google Shape;7944;p85"/>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945" name="Google Shape;7945;p85"/>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7946" name="Google Shape;7946;p85"/>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7947" name="Google Shape;7947;p85"/>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7948" name="Google Shape;7948;p85"/>
            <p:cNvGrpSpPr/>
            <p:nvPr/>
          </p:nvGrpSpPr>
          <p:grpSpPr>
            <a:xfrm>
              <a:off x="3748438" y="1378608"/>
              <a:ext cx="2159202" cy="903971"/>
              <a:chOff x="1683525" y="2179850"/>
              <a:chExt cx="4519050" cy="2134525"/>
            </a:xfrm>
          </p:grpSpPr>
          <p:sp>
            <p:nvSpPr>
              <p:cNvPr id="7949" name="Google Shape;7949;p8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0" name="Google Shape;7950;p8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1" name="Google Shape;7951;p8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2" name="Google Shape;7952;p8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3" name="Google Shape;7953;p8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4" name="Google Shape;7954;p8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5" name="Google Shape;7955;p8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6" name="Google Shape;7956;p8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7" name="Google Shape;7957;p8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8" name="Google Shape;7958;p8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59" name="Google Shape;7959;p8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7960" name="Google Shape;7960;p8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7961" name="Google Shape;7961;p85"/>
          <p:cNvGraphicFramePr/>
          <p:nvPr/>
        </p:nvGraphicFramePr>
        <p:xfrm>
          <a:off x="5935838" y="2130450"/>
          <a:ext cx="2491300" cy="868600"/>
        </p:xfrm>
        <a:graphic>
          <a:graphicData uri="http://schemas.openxmlformats.org/drawingml/2006/table">
            <a:tbl>
              <a:tblPr>
                <a:noFill/>
                <a:tableStyleId>{F319F32A-F3B3-4E30-8B66-C8F1DCFF4600}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962" name="Google Shape;7962;p85"/>
          <p:cNvGrpSpPr/>
          <p:nvPr/>
        </p:nvGrpSpPr>
        <p:grpSpPr>
          <a:xfrm>
            <a:off x="5913087" y="3189047"/>
            <a:ext cx="2519825" cy="1001454"/>
            <a:chOff x="1906114" y="789980"/>
            <a:chExt cx="1487676" cy="606868"/>
          </a:xfrm>
        </p:grpSpPr>
        <p:cxnSp>
          <p:nvCxnSpPr>
            <p:cNvPr id="7963" name="Google Shape;7963;p8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964" name="Google Shape;7964;p8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965" name="Google Shape;7965;p8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966" name="Google Shape;7966;p85"/>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7967" name="Google Shape;7967;p85"/>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7968" name="Google Shape;7968;p85"/>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7969" name="Google Shape;7969;p85"/>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7970" name="Google Shape;7970;p8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5"/>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7977" name="Google Shape;7977;p85"/>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7978" name="Google Shape;7978;p85"/>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7979" name="Google Shape;7979;p8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5"/>
          <p:cNvGrpSpPr/>
          <p:nvPr/>
        </p:nvGrpSpPr>
        <p:grpSpPr>
          <a:xfrm>
            <a:off x="712562" y="998005"/>
            <a:ext cx="2394370" cy="976502"/>
            <a:chOff x="749309" y="1112739"/>
            <a:chExt cx="2371603" cy="976502"/>
          </a:xfrm>
        </p:grpSpPr>
        <p:sp>
          <p:nvSpPr>
            <p:cNvPr id="7981" name="Google Shape;7981;p85"/>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5"/>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5"/>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85"/>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5"/>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5"/>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5"/>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5"/>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5"/>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5"/>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85"/>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5"/>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5"/>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85"/>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85"/>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5"/>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5"/>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5"/>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5"/>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5"/>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5"/>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5"/>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5"/>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5"/>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5"/>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5"/>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5"/>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5"/>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8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8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013" name="Google Shape;8013;p85"/>
          <p:cNvGraphicFramePr/>
          <p:nvPr/>
        </p:nvGraphicFramePr>
        <p:xfrm>
          <a:off x="5935863" y="996300"/>
          <a:ext cx="2491300" cy="976425"/>
        </p:xfrm>
        <a:graphic>
          <a:graphicData uri="http://schemas.openxmlformats.org/drawingml/2006/table">
            <a:tbl>
              <a:tblPr>
                <a:noFill/>
                <a:tableStyleId>{F319F32A-F3B3-4E30-8B66-C8F1DCFF4600}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8014" name="Google Shape;8014;p85"/>
          <p:cNvGrpSpPr/>
          <p:nvPr/>
        </p:nvGrpSpPr>
        <p:grpSpPr>
          <a:xfrm>
            <a:off x="4086504" y="2517093"/>
            <a:ext cx="1517436" cy="74460"/>
            <a:chOff x="3980086" y="2804397"/>
            <a:chExt cx="1227600" cy="66900"/>
          </a:xfrm>
        </p:grpSpPr>
        <p:sp>
          <p:nvSpPr>
            <p:cNvPr id="8015" name="Google Shape;8015;p8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85"/>
          <p:cNvGrpSpPr/>
          <p:nvPr/>
        </p:nvGrpSpPr>
        <p:grpSpPr>
          <a:xfrm>
            <a:off x="4711569" y="2809680"/>
            <a:ext cx="892956" cy="74460"/>
            <a:chOff x="3980086" y="2804397"/>
            <a:chExt cx="1227600" cy="66900"/>
          </a:xfrm>
        </p:grpSpPr>
        <p:sp>
          <p:nvSpPr>
            <p:cNvPr id="8018" name="Google Shape;8018;p85"/>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5"/>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85"/>
          <p:cNvGrpSpPr/>
          <p:nvPr/>
        </p:nvGrpSpPr>
        <p:grpSpPr>
          <a:xfrm>
            <a:off x="3344661" y="3168563"/>
            <a:ext cx="2363244" cy="1005943"/>
            <a:chOff x="3358415" y="3361302"/>
            <a:chExt cx="2363244" cy="1024695"/>
          </a:xfrm>
        </p:grpSpPr>
        <p:grpSp>
          <p:nvGrpSpPr>
            <p:cNvPr id="8021" name="Google Shape;8021;p85"/>
            <p:cNvGrpSpPr/>
            <p:nvPr/>
          </p:nvGrpSpPr>
          <p:grpSpPr>
            <a:xfrm>
              <a:off x="3358415" y="3361302"/>
              <a:ext cx="441300" cy="1024695"/>
              <a:chOff x="3358415" y="3361302"/>
              <a:chExt cx="441300" cy="1024695"/>
            </a:xfrm>
          </p:grpSpPr>
          <p:sp>
            <p:nvSpPr>
              <p:cNvPr id="8022" name="Google Shape;8022;p85"/>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5"/>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5"/>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5"/>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85"/>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5"/>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85"/>
            <p:cNvGrpSpPr/>
            <p:nvPr/>
          </p:nvGrpSpPr>
          <p:grpSpPr>
            <a:xfrm>
              <a:off x="3838901" y="3361302"/>
              <a:ext cx="441300" cy="1024695"/>
              <a:chOff x="3838901" y="3361302"/>
              <a:chExt cx="441300" cy="1024695"/>
            </a:xfrm>
          </p:grpSpPr>
          <p:sp>
            <p:nvSpPr>
              <p:cNvPr id="8029" name="Google Shape;8029;p85"/>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5"/>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5"/>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5"/>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5"/>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5"/>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5" name="Google Shape;8035;p85"/>
            <p:cNvGrpSpPr/>
            <p:nvPr/>
          </p:nvGrpSpPr>
          <p:grpSpPr>
            <a:xfrm>
              <a:off x="4319387" y="3361302"/>
              <a:ext cx="441300" cy="1024695"/>
              <a:chOff x="4319387" y="3361302"/>
              <a:chExt cx="441300" cy="1024695"/>
            </a:xfrm>
          </p:grpSpPr>
          <p:sp>
            <p:nvSpPr>
              <p:cNvPr id="8036" name="Google Shape;8036;p85"/>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5"/>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5"/>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5"/>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5"/>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85"/>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85"/>
            <p:cNvGrpSpPr/>
            <p:nvPr/>
          </p:nvGrpSpPr>
          <p:grpSpPr>
            <a:xfrm>
              <a:off x="4799873" y="3361302"/>
              <a:ext cx="441300" cy="1024695"/>
              <a:chOff x="4799873" y="3361302"/>
              <a:chExt cx="441300" cy="1024695"/>
            </a:xfrm>
          </p:grpSpPr>
          <p:sp>
            <p:nvSpPr>
              <p:cNvPr id="8043" name="Google Shape;8043;p85"/>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5"/>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85"/>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5"/>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5"/>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5"/>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85"/>
            <p:cNvGrpSpPr/>
            <p:nvPr/>
          </p:nvGrpSpPr>
          <p:grpSpPr>
            <a:xfrm>
              <a:off x="5280360" y="3361302"/>
              <a:ext cx="441300" cy="1024695"/>
              <a:chOff x="5280360" y="3361302"/>
              <a:chExt cx="441300" cy="1024695"/>
            </a:xfrm>
          </p:grpSpPr>
          <p:sp>
            <p:nvSpPr>
              <p:cNvPr id="8050" name="Google Shape;8050;p85"/>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5"/>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5"/>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5"/>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85"/>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5"/>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056" name="Google Shape;8056;p85"/>
          <p:cNvGraphicFramePr/>
          <p:nvPr/>
        </p:nvGraphicFramePr>
        <p:xfrm>
          <a:off x="711088" y="2130450"/>
          <a:ext cx="2403600" cy="881400"/>
        </p:xfrm>
        <a:graphic>
          <a:graphicData uri="http://schemas.openxmlformats.org/drawingml/2006/table">
            <a:tbl>
              <a:tblPr>
                <a:noFill/>
                <a:tableStyleId>{F319F32A-F3B3-4E30-8B66-C8F1DCFF4600}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057" name="Google Shape;8057;p85"/>
          <p:cNvGrpSpPr/>
          <p:nvPr/>
        </p:nvGrpSpPr>
        <p:grpSpPr>
          <a:xfrm>
            <a:off x="712613" y="3180175"/>
            <a:ext cx="2403614" cy="1005900"/>
            <a:chOff x="726450" y="3372825"/>
            <a:chExt cx="2403614" cy="1005900"/>
          </a:xfrm>
        </p:grpSpPr>
        <p:grpSp>
          <p:nvGrpSpPr>
            <p:cNvPr id="8058" name="Google Shape;8058;p85"/>
            <p:cNvGrpSpPr/>
            <p:nvPr/>
          </p:nvGrpSpPr>
          <p:grpSpPr>
            <a:xfrm>
              <a:off x="726450" y="3696000"/>
              <a:ext cx="2403614" cy="500898"/>
              <a:chOff x="726450" y="3696000"/>
              <a:chExt cx="2403614" cy="500898"/>
            </a:xfrm>
          </p:grpSpPr>
          <p:sp>
            <p:nvSpPr>
              <p:cNvPr id="8059" name="Google Shape;8059;p85"/>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0" name="Google Shape;8060;p85"/>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61" name="Google Shape;8061;p85"/>
            <p:cNvGrpSpPr/>
            <p:nvPr/>
          </p:nvGrpSpPr>
          <p:grpSpPr>
            <a:xfrm>
              <a:off x="1348050" y="3372825"/>
              <a:ext cx="1720425" cy="1005900"/>
              <a:chOff x="1348050" y="3372825"/>
              <a:chExt cx="1720425" cy="1005900"/>
            </a:xfrm>
          </p:grpSpPr>
          <p:sp>
            <p:nvSpPr>
              <p:cNvPr id="8062" name="Google Shape;8062;p85"/>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3" name="Google Shape;8063;p85"/>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4" name="Google Shape;8064;p85"/>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5" name="Google Shape;8065;p85"/>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066" name="Google Shape;8066;p85"/>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067" name="Google Shape;8067;p85"/>
            <p:cNvGrpSpPr/>
            <p:nvPr/>
          </p:nvGrpSpPr>
          <p:grpSpPr>
            <a:xfrm>
              <a:off x="1455707" y="3731058"/>
              <a:ext cx="1491150" cy="417657"/>
              <a:chOff x="1455707" y="3731058"/>
              <a:chExt cx="1491150" cy="417657"/>
            </a:xfrm>
          </p:grpSpPr>
          <p:grpSp>
            <p:nvGrpSpPr>
              <p:cNvPr id="8068" name="Google Shape;8068;p85"/>
              <p:cNvGrpSpPr/>
              <p:nvPr/>
            </p:nvGrpSpPr>
            <p:grpSpPr>
              <a:xfrm>
                <a:off x="1472938" y="3745828"/>
                <a:ext cx="72126" cy="53788"/>
                <a:chOff x="1472938" y="3745828"/>
                <a:chExt cx="72126" cy="53788"/>
              </a:xfrm>
            </p:grpSpPr>
            <p:sp>
              <p:nvSpPr>
                <p:cNvPr id="8069" name="Google Shape;8069;p85"/>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85"/>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85"/>
              <p:cNvGrpSpPr/>
              <p:nvPr/>
            </p:nvGrpSpPr>
            <p:grpSpPr>
              <a:xfrm>
                <a:off x="1819181" y="4089633"/>
                <a:ext cx="72126" cy="53788"/>
                <a:chOff x="1819181" y="4089633"/>
                <a:chExt cx="72126" cy="53788"/>
              </a:xfrm>
            </p:grpSpPr>
            <p:sp>
              <p:nvSpPr>
                <p:cNvPr id="8072" name="Google Shape;8072;p85"/>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5"/>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85"/>
              <p:cNvGrpSpPr/>
              <p:nvPr/>
            </p:nvGrpSpPr>
            <p:grpSpPr>
              <a:xfrm>
                <a:off x="1455707" y="4084171"/>
                <a:ext cx="64321" cy="64544"/>
                <a:chOff x="1455707" y="4084171"/>
                <a:chExt cx="64321" cy="64544"/>
              </a:xfrm>
            </p:grpSpPr>
            <p:sp>
              <p:nvSpPr>
                <p:cNvPr id="8075" name="Google Shape;8075;p85"/>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5"/>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85"/>
              <p:cNvGrpSpPr/>
              <p:nvPr/>
            </p:nvGrpSpPr>
            <p:grpSpPr>
              <a:xfrm>
                <a:off x="1818610" y="3731058"/>
                <a:ext cx="64321" cy="64544"/>
                <a:chOff x="1818610" y="3731058"/>
                <a:chExt cx="64321" cy="64544"/>
              </a:xfrm>
            </p:grpSpPr>
            <p:sp>
              <p:nvSpPr>
                <p:cNvPr id="8078" name="Google Shape;8078;p85"/>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5"/>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85"/>
              <p:cNvGrpSpPr/>
              <p:nvPr/>
            </p:nvGrpSpPr>
            <p:grpSpPr>
              <a:xfrm>
                <a:off x="2172491" y="4089633"/>
                <a:ext cx="72126" cy="53788"/>
                <a:chOff x="2172491" y="4089633"/>
                <a:chExt cx="72126" cy="53788"/>
              </a:xfrm>
            </p:grpSpPr>
            <p:sp>
              <p:nvSpPr>
                <p:cNvPr id="8081" name="Google Shape;8081;p85"/>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5"/>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85"/>
              <p:cNvGrpSpPr/>
              <p:nvPr/>
            </p:nvGrpSpPr>
            <p:grpSpPr>
              <a:xfrm>
                <a:off x="2171920" y="3731058"/>
                <a:ext cx="64321" cy="64544"/>
                <a:chOff x="2171920" y="3731058"/>
                <a:chExt cx="64321" cy="64544"/>
              </a:xfrm>
            </p:grpSpPr>
            <p:sp>
              <p:nvSpPr>
                <p:cNvPr id="8084" name="Google Shape;8084;p85"/>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5"/>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85"/>
              <p:cNvGrpSpPr/>
              <p:nvPr/>
            </p:nvGrpSpPr>
            <p:grpSpPr>
              <a:xfrm>
                <a:off x="2874730" y="3745828"/>
                <a:ext cx="72126" cy="53788"/>
                <a:chOff x="2874730" y="3745828"/>
                <a:chExt cx="72126" cy="53788"/>
              </a:xfrm>
            </p:grpSpPr>
            <p:sp>
              <p:nvSpPr>
                <p:cNvPr id="8087" name="Google Shape;8087;p85"/>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5"/>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85"/>
              <p:cNvGrpSpPr/>
              <p:nvPr/>
            </p:nvGrpSpPr>
            <p:grpSpPr>
              <a:xfrm>
                <a:off x="2878589" y="4081481"/>
                <a:ext cx="64321" cy="64544"/>
                <a:chOff x="2878589" y="4081481"/>
                <a:chExt cx="64321" cy="64544"/>
              </a:xfrm>
            </p:grpSpPr>
            <p:sp>
              <p:nvSpPr>
                <p:cNvPr id="8090" name="Google Shape;8090;p85"/>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5"/>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85"/>
              <p:cNvGrpSpPr/>
              <p:nvPr/>
            </p:nvGrpSpPr>
            <p:grpSpPr>
              <a:xfrm>
                <a:off x="2525796" y="4089633"/>
                <a:ext cx="72126" cy="53788"/>
                <a:chOff x="2525796" y="4089633"/>
                <a:chExt cx="72126" cy="53788"/>
              </a:xfrm>
            </p:grpSpPr>
            <p:sp>
              <p:nvSpPr>
                <p:cNvPr id="8093" name="Google Shape;8093;p85"/>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5"/>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85"/>
              <p:cNvGrpSpPr/>
              <p:nvPr/>
            </p:nvGrpSpPr>
            <p:grpSpPr>
              <a:xfrm>
                <a:off x="2525225" y="3731058"/>
                <a:ext cx="64321" cy="64544"/>
                <a:chOff x="2525225" y="3731058"/>
                <a:chExt cx="64321" cy="64544"/>
              </a:xfrm>
            </p:grpSpPr>
            <p:sp>
              <p:nvSpPr>
                <p:cNvPr id="8096" name="Google Shape;8096;p85"/>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85"/>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101"/>
        <p:cNvGrpSpPr/>
        <p:nvPr/>
      </p:nvGrpSpPr>
      <p:grpSpPr>
        <a:xfrm>
          <a:off x="0" y="0"/>
          <a:ext cx="0" cy="0"/>
          <a:chOff x="0" y="0"/>
          <a:chExt cx="0" cy="0"/>
        </a:xfrm>
      </p:grpSpPr>
      <p:grpSp>
        <p:nvGrpSpPr>
          <p:cNvPr id="8102" name="Google Shape;8102;p86"/>
          <p:cNvGrpSpPr/>
          <p:nvPr/>
        </p:nvGrpSpPr>
        <p:grpSpPr>
          <a:xfrm>
            <a:off x="716991" y="971306"/>
            <a:ext cx="845921" cy="690752"/>
            <a:chOff x="732428" y="1198513"/>
            <a:chExt cx="845921" cy="690752"/>
          </a:xfrm>
        </p:grpSpPr>
        <p:grpSp>
          <p:nvGrpSpPr>
            <p:cNvPr id="8103" name="Google Shape;8103;p86"/>
            <p:cNvGrpSpPr/>
            <p:nvPr/>
          </p:nvGrpSpPr>
          <p:grpSpPr>
            <a:xfrm>
              <a:off x="823030" y="1198513"/>
              <a:ext cx="755319" cy="690752"/>
              <a:chOff x="823030" y="1198513"/>
              <a:chExt cx="755319" cy="690752"/>
            </a:xfrm>
          </p:grpSpPr>
          <p:sp>
            <p:nvSpPr>
              <p:cNvPr id="8104" name="Google Shape;8104;p86"/>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6"/>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6" name="Google Shape;8106;p86"/>
            <p:cNvGrpSpPr/>
            <p:nvPr/>
          </p:nvGrpSpPr>
          <p:grpSpPr>
            <a:xfrm>
              <a:off x="732428" y="1239937"/>
              <a:ext cx="739912" cy="607886"/>
              <a:chOff x="732428" y="1239937"/>
              <a:chExt cx="739912" cy="607886"/>
            </a:xfrm>
          </p:grpSpPr>
          <p:sp>
            <p:nvSpPr>
              <p:cNvPr id="8107" name="Google Shape;8107;p86"/>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6"/>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86"/>
            <p:cNvGrpSpPr/>
            <p:nvPr/>
          </p:nvGrpSpPr>
          <p:grpSpPr>
            <a:xfrm>
              <a:off x="732428" y="1277018"/>
              <a:ext cx="702832" cy="533758"/>
              <a:chOff x="732428" y="1277018"/>
              <a:chExt cx="702832" cy="533758"/>
            </a:xfrm>
          </p:grpSpPr>
          <p:sp>
            <p:nvSpPr>
              <p:cNvPr id="8110" name="Google Shape;8110;p86"/>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6"/>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86"/>
            <p:cNvGrpSpPr/>
            <p:nvPr/>
          </p:nvGrpSpPr>
          <p:grpSpPr>
            <a:xfrm>
              <a:off x="931170" y="1306653"/>
              <a:ext cx="647179" cy="474455"/>
              <a:chOff x="931170" y="1306653"/>
              <a:chExt cx="647179" cy="474455"/>
            </a:xfrm>
          </p:grpSpPr>
          <p:sp>
            <p:nvSpPr>
              <p:cNvPr id="8113" name="Google Shape;8113;p86"/>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6"/>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5" name="Google Shape;8115;p86"/>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6" name="Google Shape;8116;p86"/>
          <p:cNvGrpSpPr/>
          <p:nvPr/>
        </p:nvGrpSpPr>
        <p:grpSpPr>
          <a:xfrm>
            <a:off x="3948600" y="971313"/>
            <a:ext cx="634656" cy="699982"/>
            <a:chOff x="5985650" y="2860025"/>
            <a:chExt cx="1396075" cy="1539775"/>
          </a:xfrm>
        </p:grpSpPr>
        <p:sp>
          <p:nvSpPr>
            <p:cNvPr id="8117" name="Google Shape;8117;p86"/>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6"/>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86"/>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6"/>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6"/>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6"/>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6"/>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6"/>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6"/>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6"/>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6"/>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6"/>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6"/>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6"/>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6"/>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6"/>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6"/>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6"/>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6"/>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6"/>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86"/>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6"/>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6"/>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6"/>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6"/>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6"/>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6"/>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6"/>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6"/>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6"/>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6"/>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6"/>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9" name="Google Shape;8149;p86"/>
          <p:cNvGrpSpPr/>
          <p:nvPr/>
        </p:nvGrpSpPr>
        <p:grpSpPr>
          <a:xfrm>
            <a:off x="4704250" y="971306"/>
            <a:ext cx="725845" cy="699975"/>
            <a:chOff x="4249973" y="1201875"/>
            <a:chExt cx="1958568" cy="1888762"/>
          </a:xfrm>
        </p:grpSpPr>
        <p:sp>
          <p:nvSpPr>
            <p:cNvPr id="8150" name="Google Shape;8150;p86"/>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1" name="Google Shape;8151;p86"/>
            <p:cNvGrpSpPr/>
            <p:nvPr/>
          </p:nvGrpSpPr>
          <p:grpSpPr>
            <a:xfrm>
              <a:off x="5853086" y="1789142"/>
              <a:ext cx="355454" cy="1048099"/>
              <a:chOff x="5576108" y="2016725"/>
              <a:chExt cx="565200" cy="1666560"/>
            </a:xfrm>
          </p:grpSpPr>
          <p:sp>
            <p:nvSpPr>
              <p:cNvPr id="8152" name="Google Shape;8152;p86"/>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3" name="Google Shape;8153;p8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86"/>
            <p:cNvGrpSpPr/>
            <p:nvPr/>
          </p:nvGrpSpPr>
          <p:grpSpPr>
            <a:xfrm>
              <a:off x="4869455" y="2691676"/>
              <a:ext cx="1013897" cy="398961"/>
              <a:chOff x="4012057" y="3451825"/>
              <a:chExt cx="1612175" cy="634379"/>
            </a:xfrm>
          </p:grpSpPr>
          <p:sp>
            <p:nvSpPr>
              <p:cNvPr id="8155" name="Google Shape;8155;p86"/>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6" name="Google Shape;8156;p8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86"/>
            <p:cNvGrpSpPr/>
            <p:nvPr/>
          </p:nvGrpSpPr>
          <p:grpSpPr>
            <a:xfrm>
              <a:off x="4276937" y="2155961"/>
              <a:ext cx="651965" cy="891358"/>
              <a:chOff x="3069908" y="2599997"/>
              <a:chExt cx="1036675" cy="1417328"/>
            </a:xfrm>
          </p:grpSpPr>
          <p:sp>
            <p:nvSpPr>
              <p:cNvPr id="8158" name="Google Shape;8158;p86"/>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59" name="Google Shape;8159;p8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86"/>
            <p:cNvGrpSpPr/>
            <p:nvPr/>
          </p:nvGrpSpPr>
          <p:grpSpPr>
            <a:xfrm>
              <a:off x="5054918" y="1201875"/>
              <a:ext cx="999548" cy="602711"/>
              <a:chOff x="4306958" y="1082925"/>
              <a:chExt cx="1589359" cy="958358"/>
            </a:xfrm>
          </p:grpSpPr>
          <p:sp>
            <p:nvSpPr>
              <p:cNvPr id="8161" name="Google Shape;8161;p86"/>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62" name="Google Shape;8162;p8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86"/>
            <p:cNvGrpSpPr/>
            <p:nvPr/>
          </p:nvGrpSpPr>
          <p:grpSpPr>
            <a:xfrm>
              <a:off x="4249973" y="1303451"/>
              <a:ext cx="799317" cy="841334"/>
              <a:chOff x="3027033" y="1244439"/>
              <a:chExt cx="1270977" cy="1337786"/>
            </a:xfrm>
          </p:grpSpPr>
          <p:sp>
            <p:nvSpPr>
              <p:cNvPr id="8164" name="Google Shape;8164;p86"/>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165" name="Google Shape;8165;p8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66" name="Google Shape;8166;p86"/>
          <p:cNvGrpSpPr/>
          <p:nvPr/>
        </p:nvGrpSpPr>
        <p:grpSpPr>
          <a:xfrm>
            <a:off x="4057114" y="1858087"/>
            <a:ext cx="750769" cy="683784"/>
            <a:chOff x="4204684" y="2104422"/>
            <a:chExt cx="699822" cy="637382"/>
          </a:xfrm>
        </p:grpSpPr>
        <p:grpSp>
          <p:nvGrpSpPr>
            <p:cNvPr id="8167" name="Google Shape;8167;p86"/>
            <p:cNvGrpSpPr/>
            <p:nvPr/>
          </p:nvGrpSpPr>
          <p:grpSpPr>
            <a:xfrm>
              <a:off x="4204684" y="2430067"/>
              <a:ext cx="342957" cy="311738"/>
              <a:chOff x="4204684" y="2430067"/>
              <a:chExt cx="342957" cy="311738"/>
            </a:xfrm>
          </p:grpSpPr>
          <p:sp>
            <p:nvSpPr>
              <p:cNvPr id="8168" name="Google Shape;8168;p86"/>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6"/>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86"/>
            <p:cNvGrpSpPr/>
            <p:nvPr/>
          </p:nvGrpSpPr>
          <p:grpSpPr>
            <a:xfrm>
              <a:off x="4561586" y="2430067"/>
              <a:ext cx="342920" cy="311738"/>
              <a:chOff x="4561586" y="2430067"/>
              <a:chExt cx="342920" cy="311738"/>
            </a:xfrm>
          </p:grpSpPr>
          <p:sp>
            <p:nvSpPr>
              <p:cNvPr id="8171" name="Google Shape;8171;p86"/>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86"/>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86"/>
            <p:cNvGrpSpPr/>
            <p:nvPr/>
          </p:nvGrpSpPr>
          <p:grpSpPr>
            <a:xfrm>
              <a:off x="4561586" y="2104422"/>
              <a:ext cx="342920" cy="311738"/>
              <a:chOff x="4561586" y="2104422"/>
              <a:chExt cx="342920" cy="311738"/>
            </a:xfrm>
          </p:grpSpPr>
          <p:sp>
            <p:nvSpPr>
              <p:cNvPr id="8174" name="Google Shape;8174;p86"/>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6"/>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6" name="Google Shape;8176;p86"/>
            <p:cNvGrpSpPr/>
            <p:nvPr/>
          </p:nvGrpSpPr>
          <p:grpSpPr>
            <a:xfrm>
              <a:off x="4204684" y="2104422"/>
              <a:ext cx="342957" cy="311664"/>
              <a:chOff x="4204684" y="2104422"/>
              <a:chExt cx="342957" cy="311664"/>
            </a:xfrm>
          </p:grpSpPr>
          <p:sp>
            <p:nvSpPr>
              <p:cNvPr id="8177" name="Google Shape;8177;p86"/>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6"/>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79" name="Google Shape;8179;p86"/>
          <p:cNvGrpSpPr/>
          <p:nvPr/>
        </p:nvGrpSpPr>
        <p:grpSpPr>
          <a:xfrm>
            <a:off x="5521547" y="971301"/>
            <a:ext cx="660591" cy="688867"/>
            <a:chOff x="5830645" y="1267368"/>
            <a:chExt cx="530340" cy="553040"/>
          </a:xfrm>
        </p:grpSpPr>
        <p:sp>
          <p:nvSpPr>
            <p:cNvPr id="8180" name="Google Shape;8180;p86"/>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1" name="Google Shape;8181;p86"/>
            <p:cNvGrpSpPr/>
            <p:nvPr/>
          </p:nvGrpSpPr>
          <p:grpSpPr>
            <a:xfrm>
              <a:off x="5830645" y="1267368"/>
              <a:ext cx="259743" cy="269909"/>
              <a:chOff x="5830645" y="1267368"/>
              <a:chExt cx="259743" cy="269909"/>
            </a:xfrm>
          </p:grpSpPr>
          <p:sp>
            <p:nvSpPr>
              <p:cNvPr id="8182" name="Google Shape;8182;p86"/>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6"/>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86"/>
            <p:cNvGrpSpPr/>
            <p:nvPr/>
          </p:nvGrpSpPr>
          <p:grpSpPr>
            <a:xfrm>
              <a:off x="6101293" y="1267368"/>
              <a:ext cx="259692" cy="269909"/>
              <a:chOff x="6101293" y="1267368"/>
              <a:chExt cx="259692" cy="269909"/>
            </a:xfrm>
          </p:grpSpPr>
          <p:sp>
            <p:nvSpPr>
              <p:cNvPr id="8185" name="Google Shape;8185;p86"/>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6"/>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86"/>
            <p:cNvGrpSpPr/>
            <p:nvPr/>
          </p:nvGrpSpPr>
          <p:grpSpPr>
            <a:xfrm>
              <a:off x="5830645" y="1550500"/>
              <a:ext cx="259692" cy="269909"/>
              <a:chOff x="5830645" y="1550500"/>
              <a:chExt cx="259692" cy="269909"/>
            </a:xfrm>
          </p:grpSpPr>
          <p:sp>
            <p:nvSpPr>
              <p:cNvPr id="8188" name="Google Shape;8188;p86"/>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6"/>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86"/>
            <p:cNvGrpSpPr/>
            <p:nvPr/>
          </p:nvGrpSpPr>
          <p:grpSpPr>
            <a:xfrm>
              <a:off x="6101293" y="1550500"/>
              <a:ext cx="259692" cy="269909"/>
              <a:chOff x="6101293" y="1550500"/>
              <a:chExt cx="259692" cy="269909"/>
            </a:xfrm>
          </p:grpSpPr>
          <p:sp>
            <p:nvSpPr>
              <p:cNvPr id="8191" name="Google Shape;8191;p86"/>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6"/>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3" name="Google Shape;8193;p86"/>
          <p:cNvGrpSpPr/>
          <p:nvPr/>
        </p:nvGrpSpPr>
        <p:grpSpPr>
          <a:xfrm>
            <a:off x="723700" y="1861760"/>
            <a:ext cx="697154" cy="679574"/>
            <a:chOff x="2679875" y="2361475"/>
            <a:chExt cx="780425" cy="760575"/>
          </a:xfrm>
        </p:grpSpPr>
        <p:sp>
          <p:nvSpPr>
            <p:cNvPr id="8194" name="Google Shape;8194;p86"/>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6"/>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8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86"/>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86"/>
          <p:cNvGrpSpPr/>
          <p:nvPr/>
        </p:nvGrpSpPr>
        <p:grpSpPr>
          <a:xfrm>
            <a:off x="3122859" y="971352"/>
            <a:ext cx="735829" cy="684547"/>
            <a:chOff x="3351965" y="1148808"/>
            <a:chExt cx="750770" cy="698375"/>
          </a:xfrm>
        </p:grpSpPr>
        <p:grpSp>
          <p:nvGrpSpPr>
            <p:cNvPr id="8201" name="Google Shape;8201;p86"/>
            <p:cNvGrpSpPr/>
            <p:nvPr/>
          </p:nvGrpSpPr>
          <p:grpSpPr>
            <a:xfrm>
              <a:off x="3586796" y="1148808"/>
              <a:ext cx="294857" cy="286830"/>
              <a:chOff x="3750225" y="1774000"/>
              <a:chExt cx="149575" cy="145525"/>
            </a:xfrm>
          </p:grpSpPr>
          <p:sp>
            <p:nvSpPr>
              <p:cNvPr id="8202" name="Google Shape;8202;p8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86"/>
            <p:cNvGrpSpPr/>
            <p:nvPr/>
          </p:nvGrpSpPr>
          <p:grpSpPr>
            <a:xfrm>
              <a:off x="3779245" y="1375768"/>
              <a:ext cx="323490" cy="286978"/>
              <a:chOff x="3847850" y="1889150"/>
              <a:chExt cx="164100" cy="145600"/>
            </a:xfrm>
          </p:grpSpPr>
          <p:sp>
            <p:nvSpPr>
              <p:cNvPr id="8205" name="Google Shape;8205;p8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86"/>
            <p:cNvGrpSpPr/>
            <p:nvPr/>
          </p:nvGrpSpPr>
          <p:grpSpPr>
            <a:xfrm>
              <a:off x="3351965" y="1330435"/>
              <a:ext cx="295449" cy="285401"/>
              <a:chOff x="3631100" y="1866150"/>
              <a:chExt cx="149875" cy="144800"/>
            </a:xfrm>
          </p:grpSpPr>
          <p:sp>
            <p:nvSpPr>
              <p:cNvPr id="8208" name="Google Shape;8208;p8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0" name="Google Shape;8210;p86"/>
            <p:cNvGrpSpPr/>
            <p:nvPr/>
          </p:nvGrpSpPr>
          <p:grpSpPr>
            <a:xfrm>
              <a:off x="3548208" y="1560352"/>
              <a:ext cx="294808" cy="286830"/>
              <a:chOff x="3730650" y="1982800"/>
              <a:chExt cx="149550" cy="145525"/>
            </a:xfrm>
          </p:grpSpPr>
          <p:sp>
            <p:nvSpPr>
              <p:cNvPr id="8211" name="Google Shape;8211;p8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3" name="Google Shape;8213;p86"/>
          <p:cNvGrpSpPr/>
          <p:nvPr/>
        </p:nvGrpSpPr>
        <p:grpSpPr>
          <a:xfrm>
            <a:off x="7624512" y="971306"/>
            <a:ext cx="804565" cy="677795"/>
            <a:chOff x="7636443" y="1204988"/>
            <a:chExt cx="804565" cy="677795"/>
          </a:xfrm>
        </p:grpSpPr>
        <p:grpSp>
          <p:nvGrpSpPr>
            <p:cNvPr id="8214" name="Google Shape;8214;p86"/>
            <p:cNvGrpSpPr/>
            <p:nvPr/>
          </p:nvGrpSpPr>
          <p:grpSpPr>
            <a:xfrm>
              <a:off x="7636443" y="1509705"/>
              <a:ext cx="804565" cy="373078"/>
              <a:chOff x="7636443" y="1509705"/>
              <a:chExt cx="804565" cy="373078"/>
            </a:xfrm>
          </p:grpSpPr>
          <p:sp>
            <p:nvSpPr>
              <p:cNvPr id="8215" name="Google Shape;8215;p86"/>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6"/>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86"/>
            <p:cNvGrpSpPr/>
            <p:nvPr/>
          </p:nvGrpSpPr>
          <p:grpSpPr>
            <a:xfrm>
              <a:off x="7636443" y="1408133"/>
              <a:ext cx="804565" cy="373078"/>
              <a:chOff x="7636443" y="1408133"/>
              <a:chExt cx="804565" cy="373078"/>
            </a:xfrm>
          </p:grpSpPr>
          <p:sp>
            <p:nvSpPr>
              <p:cNvPr id="8218" name="Google Shape;8218;p86"/>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6"/>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86"/>
            <p:cNvGrpSpPr/>
            <p:nvPr/>
          </p:nvGrpSpPr>
          <p:grpSpPr>
            <a:xfrm>
              <a:off x="7636443" y="1306560"/>
              <a:ext cx="804565" cy="373078"/>
              <a:chOff x="7636443" y="1306560"/>
              <a:chExt cx="804565" cy="373078"/>
            </a:xfrm>
          </p:grpSpPr>
          <p:sp>
            <p:nvSpPr>
              <p:cNvPr id="8221" name="Google Shape;8221;p86"/>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86"/>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86"/>
            <p:cNvGrpSpPr/>
            <p:nvPr/>
          </p:nvGrpSpPr>
          <p:grpSpPr>
            <a:xfrm>
              <a:off x="7636443" y="1204988"/>
              <a:ext cx="804565" cy="373078"/>
              <a:chOff x="7636443" y="1204988"/>
              <a:chExt cx="804565" cy="373078"/>
            </a:xfrm>
          </p:grpSpPr>
          <p:sp>
            <p:nvSpPr>
              <p:cNvPr id="8224" name="Google Shape;8224;p86"/>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6"/>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6" name="Google Shape;8226;p86"/>
          <p:cNvGrpSpPr/>
          <p:nvPr/>
        </p:nvGrpSpPr>
        <p:grpSpPr>
          <a:xfrm>
            <a:off x="4963358" y="1878721"/>
            <a:ext cx="661339" cy="661188"/>
            <a:chOff x="3990000" y="975400"/>
            <a:chExt cx="3934200" cy="3933300"/>
          </a:xfrm>
        </p:grpSpPr>
        <p:sp>
          <p:nvSpPr>
            <p:cNvPr id="8227" name="Google Shape;8227;p86"/>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6"/>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6"/>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6"/>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86"/>
          <p:cNvGrpSpPr/>
          <p:nvPr/>
        </p:nvGrpSpPr>
        <p:grpSpPr>
          <a:xfrm>
            <a:off x="6607006" y="1857359"/>
            <a:ext cx="868881" cy="684241"/>
            <a:chOff x="6598259" y="2078634"/>
            <a:chExt cx="868881" cy="684241"/>
          </a:xfrm>
        </p:grpSpPr>
        <p:sp>
          <p:nvSpPr>
            <p:cNvPr id="8232" name="Google Shape;8232;p86"/>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6"/>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86"/>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86"/>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6"/>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6"/>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8" name="Google Shape;8238;p86"/>
            <p:cNvGrpSpPr/>
            <p:nvPr/>
          </p:nvGrpSpPr>
          <p:grpSpPr>
            <a:xfrm>
              <a:off x="6808175" y="2078634"/>
              <a:ext cx="452229" cy="684241"/>
              <a:chOff x="6808175" y="2078634"/>
              <a:chExt cx="452229" cy="684241"/>
            </a:xfrm>
          </p:grpSpPr>
          <p:sp>
            <p:nvSpPr>
              <p:cNvPr id="8239" name="Google Shape;8239;p86"/>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6"/>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86"/>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6"/>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6"/>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6"/>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5" name="Google Shape;8245;p86"/>
              <p:cNvGrpSpPr/>
              <p:nvPr/>
            </p:nvGrpSpPr>
            <p:grpSpPr>
              <a:xfrm>
                <a:off x="6821586" y="2078634"/>
                <a:ext cx="426871" cy="684241"/>
                <a:chOff x="6821586" y="2078634"/>
                <a:chExt cx="426871" cy="684241"/>
              </a:xfrm>
            </p:grpSpPr>
            <p:grpSp>
              <p:nvGrpSpPr>
                <p:cNvPr id="8246" name="Google Shape;8246;p86"/>
                <p:cNvGrpSpPr/>
                <p:nvPr/>
              </p:nvGrpSpPr>
              <p:grpSpPr>
                <a:xfrm>
                  <a:off x="6821586" y="2078634"/>
                  <a:ext cx="426871" cy="684241"/>
                  <a:chOff x="6821586" y="2078634"/>
                  <a:chExt cx="426871" cy="684241"/>
                </a:xfrm>
              </p:grpSpPr>
              <p:sp>
                <p:nvSpPr>
                  <p:cNvPr id="8247" name="Google Shape;8247;p86"/>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6"/>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6"/>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6"/>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6"/>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86"/>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86"/>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6"/>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6"/>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6"/>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6"/>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6"/>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6"/>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86"/>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6"/>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6"/>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6"/>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6"/>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6"/>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6" name="Google Shape;8266;p86"/>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6"/>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6"/>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6"/>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6"/>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6"/>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72" name="Google Shape;8272;p86"/>
          <p:cNvGrpSpPr/>
          <p:nvPr/>
        </p:nvGrpSpPr>
        <p:grpSpPr>
          <a:xfrm>
            <a:off x="5780173" y="1862968"/>
            <a:ext cx="671358" cy="671358"/>
            <a:chOff x="6535625" y="760425"/>
            <a:chExt cx="1665900" cy="1665900"/>
          </a:xfrm>
        </p:grpSpPr>
        <p:sp>
          <p:nvSpPr>
            <p:cNvPr id="8273" name="Google Shape;8273;p86"/>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6"/>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6"/>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6"/>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86"/>
          <p:cNvGrpSpPr/>
          <p:nvPr/>
        </p:nvGrpSpPr>
        <p:grpSpPr>
          <a:xfrm>
            <a:off x="716989" y="3531368"/>
            <a:ext cx="1340789" cy="640830"/>
            <a:chOff x="238125" y="1151100"/>
            <a:chExt cx="7139450" cy="3412300"/>
          </a:xfrm>
        </p:grpSpPr>
        <p:sp>
          <p:nvSpPr>
            <p:cNvPr id="8278" name="Google Shape;8278;p86"/>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6"/>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6"/>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6"/>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86"/>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6"/>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6"/>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6"/>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6"/>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6"/>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6"/>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6"/>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0" name="Google Shape;8290;p86"/>
          <p:cNvGrpSpPr/>
          <p:nvPr/>
        </p:nvGrpSpPr>
        <p:grpSpPr>
          <a:xfrm>
            <a:off x="5584212" y="2734649"/>
            <a:ext cx="985357" cy="585764"/>
            <a:chOff x="5145061" y="2881789"/>
            <a:chExt cx="1107641" cy="658458"/>
          </a:xfrm>
        </p:grpSpPr>
        <p:grpSp>
          <p:nvGrpSpPr>
            <p:cNvPr id="8291" name="Google Shape;8291;p86"/>
            <p:cNvGrpSpPr/>
            <p:nvPr/>
          </p:nvGrpSpPr>
          <p:grpSpPr>
            <a:xfrm>
              <a:off x="5722989" y="3244587"/>
              <a:ext cx="529713" cy="295659"/>
              <a:chOff x="5722989" y="3244587"/>
              <a:chExt cx="529713" cy="295659"/>
            </a:xfrm>
          </p:grpSpPr>
          <p:sp>
            <p:nvSpPr>
              <p:cNvPr id="8292" name="Google Shape;8292;p86"/>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93" name="Google Shape;8293;p86"/>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94" name="Google Shape;8294;p86"/>
            <p:cNvGrpSpPr/>
            <p:nvPr/>
          </p:nvGrpSpPr>
          <p:grpSpPr>
            <a:xfrm>
              <a:off x="5145061" y="3244587"/>
              <a:ext cx="536807" cy="295659"/>
              <a:chOff x="5145061" y="3244587"/>
              <a:chExt cx="536807" cy="295659"/>
            </a:xfrm>
          </p:grpSpPr>
          <p:sp>
            <p:nvSpPr>
              <p:cNvPr id="8295" name="Google Shape;8295;p86"/>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96" name="Google Shape;8296;p86"/>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297" name="Google Shape;8297;p86"/>
            <p:cNvGrpSpPr/>
            <p:nvPr/>
          </p:nvGrpSpPr>
          <p:grpSpPr>
            <a:xfrm>
              <a:off x="5341327" y="2898245"/>
              <a:ext cx="532309" cy="614891"/>
              <a:chOff x="5341327" y="2898245"/>
              <a:chExt cx="532309" cy="614891"/>
            </a:xfrm>
          </p:grpSpPr>
          <p:sp>
            <p:nvSpPr>
              <p:cNvPr id="8298" name="Google Shape;8298;p86"/>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299" name="Google Shape;8299;p86"/>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300" name="Google Shape;8300;p86"/>
            <p:cNvGrpSpPr/>
            <p:nvPr/>
          </p:nvGrpSpPr>
          <p:grpSpPr>
            <a:xfrm>
              <a:off x="5532290" y="2881789"/>
              <a:ext cx="620516" cy="305456"/>
              <a:chOff x="5532290" y="2881789"/>
              <a:chExt cx="620516" cy="305456"/>
            </a:xfrm>
          </p:grpSpPr>
          <p:sp>
            <p:nvSpPr>
              <p:cNvPr id="8301" name="Google Shape;8301;p86"/>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302" name="Google Shape;8302;p86"/>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303" name="Google Shape;8303;p86"/>
          <p:cNvGrpSpPr/>
          <p:nvPr/>
        </p:nvGrpSpPr>
        <p:grpSpPr>
          <a:xfrm>
            <a:off x="8163135" y="3526707"/>
            <a:ext cx="269068" cy="645491"/>
            <a:chOff x="7026852" y="3311869"/>
            <a:chExt cx="434331" cy="1041954"/>
          </a:xfrm>
        </p:grpSpPr>
        <p:sp>
          <p:nvSpPr>
            <p:cNvPr id="8304" name="Google Shape;8304;p86"/>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6"/>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6"/>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86"/>
          <p:cNvGrpSpPr/>
          <p:nvPr/>
        </p:nvGrpSpPr>
        <p:grpSpPr>
          <a:xfrm>
            <a:off x="6179716" y="3565945"/>
            <a:ext cx="293882" cy="293836"/>
            <a:chOff x="4873519" y="3311869"/>
            <a:chExt cx="499374" cy="499296"/>
          </a:xfrm>
        </p:grpSpPr>
        <p:sp>
          <p:nvSpPr>
            <p:cNvPr id="8308" name="Google Shape;8308;p86"/>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6"/>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0" name="Google Shape;8310;p86"/>
          <p:cNvGrpSpPr/>
          <p:nvPr/>
        </p:nvGrpSpPr>
        <p:grpSpPr>
          <a:xfrm>
            <a:off x="6179716" y="3878316"/>
            <a:ext cx="293882" cy="293882"/>
            <a:chOff x="4873519" y="3875839"/>
            <a:chExt cx="499374" cy="499374"/>
          </a:xfrm>
        </p:grpSpPr>
        <p:sp>
          <p:nvSpPr>
            <p:cNvPr id="8311" name="Google Shape;8311;p86"/>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86"/>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3" name="Google Shape;8313;p86"/>
          <p:cNvGrpSpPr/>
          <p:nvPr/>
        </p:nvGrpSpPr>
        <p:grpSpPr>
          <a:xfrm>
            <a:off x="2410244" y="1850269"/>
            <a:ext cx="698104" cy="698208"/>
            <a:chOff x="2565073" y="2075876"/>
            <a:chExt cx="672482" cy="672518"/>
          </a:xfrm>
        </p:grpSpPr>
        <p:sp>
          <p:nvSpPr>
            <p:cNvPr id="8314" name="Google Shape;8314;p86"/>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6"/>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6"/>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6"/>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6"/>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6"/>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0" name="Google Shape;8320;p86"/>
          <p:cNvGrpSpPr/>
          <p:nvPr/>
        </p:nvGrpSpPr>
        <p:grpSpPr>
          <a:xfrm>
            <a:off x="5633655" y="3534869"/>
            <a:ext cx="438354" cy="637329"/>
            <a:chOff x="1697726" y="3244179"/>
            <a:chExt cx="788124" cy="1146069"/>
          </a:xfrm>
        </p:grpSpPr>
        <p:sp>
          <p:nvSpPr>
            <p:cNvPr id="8321" name="Google Shape;8321;p8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3" name="Google Shape;8323;p86"/>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4" name="Google Shape;8324;p86"/>
          <p:cNvGrpSpPr/>
          <p:nvPr/>
        </p:nvGrpSpPr>
        <p:grpSpPr>
          <a:xfrm>
            <a:off x="7634869" y="1863232"/>
            <a:ext cx="799565" cy="670282"/>
            <a:chOff x="7617850" y="2063282"/>
            <a:chExt cx="799565" cy="670282"/>
          </a:xfrm>
        </p:grpSpPr>
        <p:cxnSp>
          <p:nvCxnSpPr>
            <p:cNvPr id="8325" name="Google Shape;8325;p86"/>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26" name="Google Shape;8326;p86"/>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27" name="Google Shape;8327;p86"/>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28" name="Google Shape;8328;p86"/>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329" name="Google Shape;8329;p86"/>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330" name="Google Shape;8330;p86"/>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331" name="Google Shape;8331;p86"/>
            <p:cNvGrpSpPr/>
            <p:nvPr/>
          </p:nvGrpSpPr>
          <p:grpSpPr>
            <a:xfrm>
              <a:off x="7734309" y="2063282"/>
              <a:ext cx="570957" cy="620095"/>
              <a:chOff x="7734309" y="2063282"/>
              <a:chExt cx="570957" cy="620095"/>
            </a:xfrm>
          </p:grpSpPr>
          <p:grpSp>
            <p:nvGrpSpPr>
              <p:cNvPr id="8332" name="Google Shape;8332;p86"/>
              <p:cNvGrpSpPr/>
              <p:nvPr/>
            </p:nvGrpSpPr>
            <p:grpSpPr>
              <a:xfrm>
                <a:off x="8031573" y="2063282"/>
                <a:ext cx="273693" cy="620095"/>
                <a:chOff x="8031573" y="2063282"/>
                <a:chExt cx="273693" cy="620095"/>
              </a:xfrm>
            </p:grpSpPr>
            <p:sp>
              <p:nvSpPr>
                <p:cNvPr id="8333" name="Google Shape;8333;p8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7" name="Google Shape;8337;p86"/>
              <p:cNvGrpSpPr/>
              <p:nvPr/>
            </p:nvGrpSpPr>
            <p:grpSpPr>
              <a:xfrm flipH="1">
                <a:off x="7734309" y="2063282"/>
                <a:ext cx="273693" cy="620095"/>
                <a:chOff x="8031573" y="2063282"/>
                <a:chExt cx="273693" cy="620095"/>
              </a:xfrm>
            </p:grpSpPr>
            <p:sp>
              <p:nvSpPr>
                <p:cNvPr id="8338" name="Google Shape;8338;p86"/>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6"/>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6"/>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6"/>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8342" name="Google Shape;8342;p86"/>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6"/>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4" name="Google Shape;8344;p86"/>
          <p:cNvGrpSpPr/>
          <p:nvPr/>
        </p:nvGrpSpPr>
        <p:grpSpPr>
          <a:xfrm>
            <a:off x="7821475" y="2716715"/>
            <a:ext cx="602567" cy="601884"/>
            <a:chOff x="1186975" y="238125"/>
            <a:chExt cx="5244275" cy="5238325"/>
          </a:xfrm>
        </p:grpSpPr>
        <p:sp>
          <p:nvSpPr>
            <p:cNvPr id="8345" name="Google Shape;8345;p8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6"/>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6"/>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6"/>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86"/>
          <p:cNvGrpSpPr/>
          <p:nvPr/>
        </p:nvGrpSpPr>
        <p:grpSpPr>
          <a:xfrm>
            <a:off x="3264213" y="1856199"/>
            <a:ext cx="651848" cy="687338"/>
            <a:chOff x="3400515" y="2056248"/>
            <a:chExt cx="698134" cy="735987"/>
          </a:xfrm>
        </p:grpSpPr>
        <p:grpSp>
          <p:nvGrpSpPr>
            <p:cNvPr id="8350" name="Google Shape;8350;p86"/>
            <p:cNvGrpSpPr/>
            <p:nvPr/>
          </p:nvGrpSpPr>
          <p:grpSpPr>
            <a:xfrm>
              <a:off x="3400515" y="2283913"/>
              <a:ext cx="312919" cy="219900"/>
              <a:chOff x="3400515" y="2283913"/>
              <a:chExt cx="312919" cy="219900"/>
            </a:xfrm>
          </p:grpSpPr>
          <p:sp>
            <p:nvSpPr>
              <p:cNvPr id="8351" name="Google Shape;8351;p86"/>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52" name="Google Shape;8352;p86"/>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8353" name="Google Shape;8353;p86"/>
            <p:cNvGrpSpPr/>
            <p:nvPr/>
          </p:nvGrpSpPr>
          <p:grpSpPr>
            <a:xfrm>
              <a:off x="3547823" y="2461089"/>
              <a:ext cx="219900" cy="331146"/>
              <a:chOff x="3547823" y="2461089"/>
              <a:chExt cx="219900" cy="331146"/>
            </a:xfrm>
          </p:grpSpPr>
          <p:sp>
            <p:nvSpPr>
              <p:cNvPr id="8354" name="Google Shape;8354;p86"/>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55" name="Google Shape;8355;p86"/>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8356" name="Google Shape;8356;p86"/>
            <p:cNvGrpSpPr/>
            <p:nvPr/>
          </p:nvGrpSpPr>
          <p:grpSpPr>
            <a:xfrm>
              <a:off x="3734138" y="2461089"/>
              <a:ext cx="219900" cy="331146"/>
              <a:chOff x="3734138" y="2461089"/>
              <a:chExt cx="219900" cy="331146"/>
            </a:xfrm>
          </p:grpSpPr>
          <p:sp>
            <p:nvSpPr>
              <p:cNvPr id="8357" name="Google Shape;8357;p86"/>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58" name="Google Shape;8358;p86"/>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8359" name="Google Shape;8359;p86"/>
            <p:cNvGrpSpPr/>
            <p:nvPr/>
          </p:nvGrpSpPr>
          <p:grpSpPr>
            <a:xfrm>
              <a:off x="3787560" y="2281742"/>
              <a:ext cx="311089" cy="219900"/>
              <a:chOff x="3787560" y="2281742"/>
              <a:chExt cx="311089" cy="219900"/>
            </a:xfrm>
          </p:grpSpPr>
          <p:sp>
            <p:nvSpPr>
              <p:cNvPr id="8360" name="Google Shape;8360;p86"/>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361" name="Google Shape;8361;p86"/>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8362" name="Google Shape;8362;p86"/>
            <p:cNvGrpSpPr/>
            <p:nvPr/>
          </p:nvGrpSpPr>
          <p:grpSpPr>
            <a:xfrm>
              <a:off x="3637290" y="2056248"/>
              <a:ext cx="219900" cy="330736"/>
              <a:chOff x="3637290" y="2056248"/>
              <a:chExt cx="219900" cy="330736"/>
            </a:xfrm>
          </p:grpSpPr>
          <p:sp>
            <p:nvSpPr>
              <p:cNvPr id="8363" name="Google Shape;8363;p86"/>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364" name="Google Shape;8364;p86"/>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8365" name="Google Shape;8365;p86"/>
          <p:cNvGrpSpPr/>
          <p:nvPr/>
        </p:nvGrpSpPr>
        <p:grpSpPr>
          <a:xfrm>
            <a:off x="2555919" y="2726205"/>
            <a:ext cx="1268144" cy="592394"/>
            <a:chOff x="238125" y="1188750"/>
            <a:chExt cx="7140450" cy="3335550"/>
          </a:xfrm>
        </p:grpSpPr>
        <p:sp>
          <p:nvSpPr>
            <p:cNvPr id="8366" name="Google Shape;8366;p8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8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1" name="Google Shape;8371;p86"/>
          <p:cNvGrpSpPr/>
          <p:nvPr/>
        </p:nvGrpSpPr>
        <p:grpSpPr>
          <a:xfrm>
            <a:off x="6663819" y="2728360"/>
            <a:ext cx="1053944" cy="590147"/>
            <a:chOff x="238125" y="1335475"/>
            <a:chExt cx="5418735" cy="3034175"/>
          </a:xfrm>
        </p:grpSpPr>
        <p:sp>
          <p:nvSpPr>
            <p:cNvPr id="8372" name="Google Shape;8372;p8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5" name="Google Shape;8375;p86"/>
          <p:cNvGrpSpPr/>
          <p:nvPr/>
        </p:nvGrpSpPr>
        <p:grpSpPr>
          <a:xfrm>
            <a:off x="4094628" y="3533259"/>
            <a:ext cx="1268207" cy="638939"/>
            <a:chOff x="3967651" y="3645904"/>
            <a:chExt cx="1479304" cy="745292"/>
          </a:xfrm>
        </p:grpSpPr>
        <p:grpSp>
          <p:nvGrpSpPr>
            <p:cNvPr id="8376" name="Google Shape;8376;p86"/>
            <p:cNvGrpSpPr/>
            <p:nvPr/>
          </p:nvGrpSpPr>
          <p:grpSpPr>
            <a:xfrm>
              <a:off x="3967651" y="4009026"/>
              <a:ext cx="1479304" cy="382170"/>
              <a:chOff x="3967651" y="4009026"/>
              <a:chExt cx="1479304" cy="382170"/>
            </a:xfrm>
          </p:grpSpPr>
          <p:grpSp>
            <p:nvGrpSpPr>
              <p:cNvPr id="8377" name="Google Shape;8377;p86"/>
              <p:cNvGrpSpPr/>
              <p:nvPr/>
            </p:nvGrpSpPr>
            <p:grpSpPr>
              <a:xfrm>
                <a:off x="4892216" y="4195630"/>
                <a:ext cx="554739" cy="195566"/>
                <a:chOff x="3604375" y="4892160"/>
                <a:chExt cx="1651500" cy="582215"/>
              </a:xfrm>
            </p:grpSpPr>
            <p:sp>
              <p:nvSpPr>
                <p:cNvPr id="8378" name="Google Shape;8378;p86"/>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6"/>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86"/>
              <p:cNvGrpSpPr/>
              <p:nvPr/>
            </p:nvGrpSpPr>
            <p:grpSpPr>
              <a:xfrm>
                <a:off x="3967651" y="4146303"/>
                <a:ext cx="579402" cy="244893"/>
                <a:chOff x="851875" y="4745310"/>
                <a:chExt cx="1724925" cy="729065"/>
              </a:xfrm>
            </p:grpSpPr>
            <p:sp>
              <p:nvSpPr>
                <p:cNvPr id="8381" name="Google Shape;8381;p86"/>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6"/>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86"/>
              <p:cNvGrpSpPr/>
              <p:nvPr/>
            </p:nvGrpSpPr>
            <p:grpSpPr>
              <a:xfrm>
                <a:off x="4460753" y="4009026"/>
                <a:ext cx="493110" cy="382170"/>
                <a:chOff x="2319875" y="4336625"/>
                <a:chExt cx="1468025" cy="1137750"/>
              </a:xfrm>
            </p:grpSpPr>
            <p:sp>
              <p:nvSpPr>
                <p:cNvPr id="8384" name="Google Shape;8384;p86"/>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6"/>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6" name="Google Shape;8386;p86"/>
            <p:cNvGrpSpPr/>
            <p:nvPr/>
          </p:nvGrpSpPr>
          <p:grpSpPr>
            <a:xfrm>
              <a:off x="4479443" y="3645904"/>
              <a:ext cx="455965" cy="388789"/>
              <a:chOff x="2957425" y="238100"/>
              <a:chExt cx="1910200" cy="1628775"/>
            </a:xfrm>
          </p:grpSpPr>
          <p:sp>
            <p:nvSpPr>
              <p:cNvPr id="8387" name="Google Shape;8387;p86"/>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6"/>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6"/>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6"/>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6"/>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6"/>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6"/>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6"/>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86"/>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86"/>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97" name="Google Shape;8397;p86"/>
          <p:cNvGrpSpPr/>
          <p:nvPr/>
        </p:nvGrpSpPr>
        <p:grpSpPr>
          <a:xfrm>
            <a:off x="2480742" y="3534460"/>
            <a:ext cx="1243128" cy="637739"/>
            <a:chOff x="2496310" y="3693351"/>
            <a:chExt cx="1342906" cy="688926"/>
          </a:xfrm>
        </p:grpSpPr>
        <p:grpSp>
          <p:nvGrpSpPr>
            <p:cNvPr id="8398" name="Google Shape;8398;p86"/>
            <p:cNvGrpSpPr/>
            <p:nvPr/>
          </p:nvGrpSpPr>
          <p:grpSpPr>
            <a:xfrm>
              <a:off x="2496310" y="3693351"/>
              <a:ext cx="1342906" cy="688875"/>
              <a:chOff x="2496310" y="3693351"/>
              <a:chExt cx="1342906" cy="688875"/>
            </a:xfrm>
          </p:grpSpPr>
          <p:sp>
            <p:nvSpPr>
              <p:cNvPr id="8399" name="Google Shape;8399;p86"/>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6"/>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6"/>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86"/>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6"/>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6"/>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5" name="Google Shape;8405;p86"/>
              <p:cNvCxnSpPr>
                <a:stCxn id="840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8406" name="Google Shape;8406;p86"/>
              <p:cNvCxnSpPr>
                <a:stCxn id="8400"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8407" name="Google Shape;8407;p86"/>
              <p:cNvCxnSpPr>
                <a:stCxn id="840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408" name="Google Shape;8408;p86"/>
              <p:cNvCxnSpPr>
                <a:stCxn id="840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8409" name="Google Shape;8409;p86"/>
              <p:cNvCxnSpPr>
                <a:stCxn id="840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410" name="Google Shape;8410;p86"/>
            <p:cNvGrpSpPr/>
            <p:nvPr/>
          </p:nvGrpSpPr>
          <p:grpSpPr>
            <a:xfrm>
              <a:off x="2675275" y="3930557"/>
              <a:ext cx="1003306" cy="451719"/>
              <a:chOff x="2675275" y="4174282"/>
              <a:chExt cx="1003306" cy="451719"/>
            </a:xfrm>
          </p:grpSpPr>
          <p:sp>
            <p:nvSpPr>
              <p:cNvPr id="8411" name="Google Shape;8411;p86"/>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6"/>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6"/>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14" name="Google Shape;8414;p86"/>
          <p:cNvGrpSpPr/>
          <p:nvPr/>
        </p:nvGrpSpPr>
        <p:grpSpPr>
          <a:xfrm>
            <a:off x="1654412" y="971306"/>
            <a:ext cx="574511" cy="874709"/>
            <a:chOff x="1715404" y="1112080"/>
            <a:chExt cx="642270" cy="977984"/>
          </a:xfrm>
        </p:grpSpPr>
        <p:grpSp>
          <p:nvGrpSpPr>
            <p:cNvPr id="8415" name="Google Shape;8415;p86"/>
            <p:cNvGrpSpPr/>
            <p:nvPr/>
          </p:nvGrpSpPr>
          <p:grpSpPr>
            <a:xfrm>
              <a:off x="1715404" y="1112080"/>
              <a:ext cx="642270" cy="977984"/>
              <a:chOff x="1715404" y="1112080"/>
              <a:chExt cx="642270" cy="977984"/>
            </a:xfrm>
          </p:grpSpPr>
          <p:sp>
            <p:nvSpPr>
              <p:cNvPr id="8416" name="Google Shape;8416;p86"/>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6"/>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86"/>
            <p:cNvGrpSpPr/>
            <p:nvPr/>
          </p:nvGrpSpPr>
          <p:grpSpPr>
            <a:xfrm>
              <a:off x="1768927" y="1165603"/>
              <a:ext cx="535225" cy="851367"/>
              <a:chOff x="1768927" y="1165603"/>
              <a:chExt cx="535225" cy="851367"/>
            </a:xfrm>
          </p:grpSpPr>
          <p:sp>
            <p:nvSpPr>
              <p:cNvPr id="8419" name="Google Shape;8419;p86"/>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6"/>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86"/>
            <p:cNvGrpSpPr/>
            <p:nvPr/>
          </p:nvGrpSpPr>
          <p:grpSpPr>
            <a:xfrm>
              <a:off x="1822449" y="1219125"/>
              <a:ext cx="428180" cy="718859"/>
              <a:chOff x="1822449" y="1219125"/>
              <a:chExt cx="428180" cy="718859"/>
            </a:xfrm>
          </p:grpSpPr>
          <p:sp>
            <p:nvSpPr>
              <p:cNvPr id="8422" name="Google Shape;8422;p86"/>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6"/>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86"/>
            <p:cNvGrpSpPr/>
            <p:nvPr/>
          </p:nvGrpSpPr>
          <p:grpSpPr>
            <a:xfrm>
              <a:off x="1875972" y="1272648"/>
              <a:ext cx="321135" cy="586939"/>
              <a:chOff x="1875972" y="1272648"/>
              <a:chExt cx="321135" cy="586939"/>
            </a:xfrm>
          </p:grpSpPr>
          <p:sp>
            <p:nvSpPr>
              <p:cNvPr id="8425" name="Google Shape;8425;p86"/>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6"/>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27" name="Google Shape;8427;p86"/>
          <p:cNvGrpSpPr/>
          <p:nvPr/>
        </p:nvGrpSpPr>
        <p:grpSpPr>
          <a:xfrm>
            <a:off x="7761573" y="3528028"/>
            <a:ext cx="293855" cy="644170"/>
            <a:chOff x="241025" y="3151575"/>
            <a:chExt cx="293855" cy="644170"/>
          </a:xfrm>
        </p:grpSpPr>
        <p:sp>
          <p:nvSpPr>
            <p:cNvPr id="8428" name="Google Shape;8428;p86"/>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6"/>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0" name="Google Shape;8430;p86"/>
          <p:cNvGrpSpPr/>
          <p:nvPr/>
        </p:nvGrpSpPr>
        <p:grpSpPr>
          <a:xfrm>
            <a:off x="709557" y="2728028"/>
            <a:ext cx="1779649" cy="591620"/>
            <a:chOff x="246070" y="1983375"/>
            <a:chExt cx="1855347" cy="616849"/>
          </a:xfrm>
        </p:grpSpPr>
        <p:sp>
          <p:nvSpPr>
            <p:cNvPr id="8431" name="Google Shape;8431;p86"/>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6"/>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6"/>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6"/>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6"/>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6"/>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6"/>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6"/>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6"/>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86"/>
          <p:cNvGrpSpPr/>
          <p:nvPr/>
        </p:nvGrpSpPr>
        <p:grpSpPr>
          <a:xfrm>
            <a:off x="2320424" y="971306"/>
            <a:ext cx="711055" cy="745993"/>
            <a:chOff x="2496269" y="1171698"/>
            <a:chExt cx="761953" cy="799392"/>
          </a:xfrm>
        </p:grpSpPr>
        <p:grpSp>
          <p:nvGrpSpPr>
            <p:cNvPr id="8441" name="Google Shape;8441;p86"/>
            <p:cNvGrpSpPr/>
            <p:nvPr/>
          </p:nvGrpSpPr>
          <p:grpSpPr>
            <a:xfrm>
              <a:off x="2496269" y="1171698"/>
              <a:ext cx="761953" cy="723022"/>
              <a:chOff x="2496269" y="1171698"/>
              <a:chExt cx="761953" cy="723022"/>
            </a:xfrm>
          </p:grpSpPr>
          <p:sp>
            <p:nvSpPr>
              <p:cNvPr id="8442" name="Google Shape;8442;p86"/>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86"/>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44" name="Google Shape;8444;p86"/>
              <p:cNvGrpSpPr/>
              <p:nvPr/>
            </p:nvGrpSpPr>
            <p:grpSpPr>
              <a:xfrm>
                <a:off x="2496269" y="1171698"/>
                <a:ext cx="761953" cy="723022"/>
                <a:chOff x="2496269" y="1120652"/>
                <a:chExt cx="761953" cy="723022"/>
              </a:xfrm>
            </p:grpSpPr>
            <p:grpSp>
              <p:nvGrpSpPr>
                <p:cNvPr id="8445" name="Google Shape;8445;p86"/>
                <p:cNvGrpSpPr/>
                <p:nvPr/>
              </p:nvGrpSpPr>
              <p:grpSpPr>
                <a:xfrm>
                  <a:off x="2496269" y="1120652"/>
                  <a:ext cx="761953" cy="723022"/>
                  <a:chOff x="2496269" y="1120652"/>
                  <a:chExt cx="761953" cy="723022"/>
                </a:xfrm>
              </p:grpSpPr>
              <p:grpSp>
                <p:nvGrpSpPr>
                  <p:cNvPr id="8446" name="Google Shape;8446;p86"/>
                  <p:cNvGrpSpPr/>
                  <p:nvPr/>
                </p:nvGrpSpPr>
                <p:grpSpPr>
                  <a:xfrm>
                    <a:off x="2496269" y="1304589"/>
                    <a:ext cx="407089" cy="305057"/>
                    <a:chOff x="2496269" y="1304589"/>
                    <a:chExt cx="407089" cy="305057"/>
                  </a:xfrm>
                </p:grpSpPr>
                <p:sp>
                  <p:nvSpPr>
                    <p:cNvPr id="8447" name="Google Shape;8447;p86"/>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6"/>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86"/>
                  <p:cNvGrpSpPr/>
                  <p:nvPr/>
                </p:nvGrpSpPr>
                <p:grpSpPr>
                  <a:xfrm>
                    <a:off x="2586468" y="1493376"/>
                    <a:ext cx="358850" cy="349656"/>
                    <a:chOff x="2586468" y="1493376"/>
                    <a:chExt cx="358850" cy="349656"/>
                  </a:xfrm>
                </p:grpSpPr>
                <p:sp>
                  <p:nvSpPr>
                    <p:cNvPr id="8450" name="Google Shape;8450;p86"/>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6"/>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86"/>
                  <p:cNvGrpSpPr/>
                  <p:nvPr/>
                </p:nvGrpSpPr>
                <p:grpSpPr>
                  <a:xfrm>
                    <a:off x="2807939" y="1494024"/>
                    <a:ext cx="358857" cy="349650"/>
                    <a:chOff x="2807939" y="1494024"/>
                    <a:chExt cx="358857" cy="349650"/>
                  </a:xfrm>
                </p:grpSpPr>
                <p:sp>
                  <p:nvSpPr>
                    <p:cNvPr id="8453" name="Google Shape;8453;p86"/>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6"/>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86"/>
                  <p:cNvGrpSpPr/>
                  <p:nvPr/>
                </p:nvGrpSpPr>
                <p:grpSpPr>
                  <a:xfrm>
                    <a:off x="2851133" y="1305635"/>
                    <a:ext cx="407089" cy="305057"/>
                    <a:chOff x="2851133" y="1305635"/>
                    <a:chExt cx="407089" cy="305057"/>
                  </a:xfrm>
                </p:grpSpPr>
                <p:sp>
                  <p:nvSpPr>
                    <p:cNvPr id="8456" name="Google Shape;8456;p86"/>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6"/>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86"/>
                  <p:cNvGrpSpPr/>
                  <p:nvPr/>
                </p:nvGrpSpPr>
                <p:grpSpPr>
                  <a:xfrm>
                    <a:off x="2727495" y="1120652"/>
                    <a:ext cx="300271" cy="396358"/>
                    <a:chOff x="2727495" y="1120652"/>
                    <a:chExt cx="300271" cy="396358"/>
                  </a:xfrm>
                </p:grpSpPr>
                <p:sp>
                  <p:nvSpPr>
                    <p:cNvPr id="8459" name="Google Shape;8459;p86"/>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6"/>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1" name="Google Shape;8461;p86"/>
                <p:cNvGrpSpPr/>
                <p:nvPr/>
              </p:nvGrpSpPr>
              <p:grpSpPr>
                <a:xfrm>
                  <a:off x="2722305" y="1350460"/>
                  <a:ext cx="308357" cy="308344"/>
                  <a:chOff x="2722305" y="1350460"/>
                  <a:chExt cx="308357" cy="308344"/>
                </a:xfrm>
              </p:grpSpPr>
              <p:sp>
                <p:nvSpPr>
                  <p:cNvPr id="8462" name="Google Shape;8462;p86"/>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3" name="Google Shape;8463;p86"/>
                  <p:cNvGrpSpPr/>
                  <p:nvPr/>
                </p:nvGrpSpPr>
                <p:grpSpPr>
                  <a:xfrm>
                    <a:off x="2725064" y="1364529"/>
                    <a:ext cx="297954" cy="280182"/>
                    <a:chOff x="2725064" y="1364529"/>
                    <a:chExt cx="297954" cy="280182"/>
                  </a:xfrm>
                </p:grpSpPr>
                <p:sp>
                  <p:nvSpPr>
                    <p:cNvPr id="8464" name="Google Shape;8464;p86"/>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6"/>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6"/>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6"/>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6"/>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8469" name="Google Shape;8469;p86"/>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6"/>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86"/>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86"/>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6"/>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4" name="Google Shape;8474;p86"/>
          <p:cNvGrpSpPr/>
          <p:nvPr/>
        </p:nvGrpSpPr>
        <p:grpSpPr>
          <a:xfrm>
            <a:off x="3909124" y="2727412"/>
            <a:ext cx="1569144" cy="591015"/>
            <a:chOff x="3820100" y="3023049"/>
            <a:chExt cx="1303926" cy="491162"/>
          </a:xfrm>
        </p:grpSpPr>
        <p:grpSp>
          <p:nvGrpSpPr>
            <p:cNvPr id="8475" name="Google Shape;8475;p86"/>
            <p:cNvGrpSpPr/>
            <p:nvPr/>
          </p:nvGrpSpPr>
          <p:grpSpPr>
            <a:xfrm>
              <a:off x="3820100" y="3023072"/>
              <a:ext cx="1303926" cy="491139"/>
              <a:chOff x="3820100" y="3023072"/>
              <a:chExt cx="1303926" cy="491139"/>
            </a:xfrm>
          </p:grpSpPr>
          <p:sp>
            <p:nvSpPr>
              <p:cNvPr id="8476" name="Google Shape;8476;p86"/>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6"/>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86"/>
            <p:cNvGrpSpPr/>
            <p:nvPr/>
          </p:nvGrpSpPr>
          <p:grpSpPr>
            <a:xfrm>
              <a:off x="4132439" y="3023645"/>
              <a:ext cx="393633" cy="177096"/>
              <a:chOff x="4132439" y="3023645"/>
              <a:chExt cx="393633" cy="177096"/>
            </a:xfrm>
          </p:grpSpPr>
          <p:sp>
            <p:nvSpPr>
              <p:cNvPr id="8479" name="Google Shape;8479;p86"/>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6"/>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1" name="Google Shape;8481;p86"/>
            <p:cNvGrpSpPr/>
            <p:nvPr/>
          </p:nvGrpSpPr>
          <p:grpSpPr>
            <a:xfrm>
              <a:off x="3921811" y="3023049"/>
              <a:ext cx="1002397" cy="388943"/>
              <a:chOff x="3921811" y="3023049"/>
              <a:chExt cx="1002397" cy="388943"/>
            </a:xfrm>
          </p:grpSpPr>
          <p:sp>
            <p:nvSpPr>
              <p:cNvPr id="8482" name="Google Shape;8482;p86"/>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6"/>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86"/>
            <p:cNvGrpSpPr/>
            <p:nvPr/>
          </p:nvGrpSpPr>
          <p:grpSpPr>
            <a:xfrm>
              <a:off x="4023645" y="3023049"/>
              <a:ext cx="683032" cy="286722"/>
              <a:chOff x="4023645" y="3023049"/>
              <a:chExt cx="683032" cy="286722"/>
            </a:xfrm>
          </p:grpSpPr>
          <p:sp>
            <p:nvSpPr>
              <p:cNvPr id="8485" name="Google Shape;8485;p86"/>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6"/>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7" name="Google Shape;8487;p86"/>
          <p:cNvGrpSpPr/>
          <p:nvPr/>
        </p:nvGrpSpPr>
        <p:grpSpPr>
          <a:xfrm>
            <a:off x="1541246" y="1854257"/>
            <a:ext cx="713522" cy="688025"/>
            <a:chOff x="1706078" y="2092648"/>
            <a:chExt cx="660913" cy="637296"/>
          </a:xfrm>
        </p:grpSpPr>
        <p:sp>
          <p:nvSpPr>
            <p:cNvPr id="8488" name="Google Shape;8488;p86"/>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9" name="Google Shape;8489;p86"/>
            <p:cNvGrpSpPr/>
            <p:nvPr/>
          </p:nvGrpSpPr>
          <p:grpSpPr>
            <a:xfrm>
              <a:off x="1706078" y="2092648"/>
              <a:ext cx="660913" cy="575241"/>
              <a:chOff x="1706078" y="2092648"/>
              <a:chExt cx="660913" cy="575241"/>
            </a:xfrm>
          </p:grpSpPr>
          <p:sp>
            <p:nvSpPr>
              <p:cNvPr id="8490" name="Google Shape;8490;p86"/>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6"/>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6"/>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3" name="Google Shape;8493;p86"/>
          <p:cNvGrpSpPr/>
          <p:nvPr/>
        </p:nvGrpSpPr>
        <p:grpSpPr>
          <a:xfrm>
            <a:off x="6303104" y="971806"/>
            <a:ext cx="1317459" cy="684168"/>
            <a:chOff x="238125" y="999450"/>
            <a:chExt cx="7140700" cy="3708225"/>
          </a:xfrm>
        </p:grpSpPr>
        <p:sp>
          <p:nvSpPr>
            <p:cNvPr id="8494" name="Google Shape;8494;p8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6"/>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506"/>
        <p:cNvGrpSpPr/>
        <p:nvPr/>
      </p:nvGrpSpPr>
      <p:grpSpPr>
        <a:xfrm>
          <a:off x="0" y="0"/>
          <a:ext cx="0" cy="0"/>
          <a:chOff x="0" y="0"/>
          <a:chExt cx="0" cy="0"/>
        </a:xfrm>
      </p:grpSpPr>
      <p:grpSp>
        <p:nvGrpSpPr>
          <p:cNvPr id="8507" name="Google Shape;8507;p87"/>
          <p:cNvGrpSpPr/>
          <p:nvPr/>
        </p:nvGrpSpPr>
        <p:grpSpPr>
          <a:xfrm>
            <a:off x="717025" y="967615"/>
            <a:ext cx="1636117" cy="1526144"/>
            <a:chOff x="729238" y="1179665"/>
            <a:chExt cx="1636117" cy="1526144"/>
          </a:xfrm>
        </p:grpSpPr>
        <p:grpSp>
          <p:nvGrpSpPr>
            <p:cNvPr id="8508" name="Google Shape;8508;p87"/>
            <p:cNvGrpSpPr/>
            <p:nvPr/>
          </p:nvGrpSpPr>
          <p:grpSpPr>
            <a:xfrm>
              <a:off x="729238" y="1179665"/>
              <a:ext cx="80700" cy="1526144"/>
              <a:chOff x="729238" y="1179665"/>
              <a:chExt cx="80700" cy="1526144"/>
            </a:xfrm>
          </p:grpSpPr>
          <p:sp>
            <p:nvSpPr>
              <p:cNvPr id="8509" name="Google Shape;8509;p87"/>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7"/>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7"/>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7"/>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87"/>
            <p:cNvGrpSpPr/>
            <p:nvPr/>
          </p:nvGrpSpPr>
          <p:grpSpPr>
            <a:xfrm>
              <a:off x="903098" y="1179665"/>
              <a:ext cx="80700" cy="1526144"/>
              <a:chOff x="903098" y="1179665"/>
              <a:chExt cx="80700" cy="1526144"/>
            </a:xfrm>
          </p:grpSpPr>
          <p:sp>
            <p:nvSpPr>
              <p:cNvPr id="8520" name="Google Shape;8520;p87"/>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87"/>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7"/>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7"/>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7"/>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7"/>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87"/>
            <p:cNvGrpSpPr/>
            <p:nvPr/>
          </p:nvGrpSpPr>
          <p:grpSpPr>
            <a:xfrm>
              <a:off x="1076958" y="1179665"/>
              <a:ext cx="80700" cy="1526144"/>
              <a:chOff x="1076958" y="1179665"/>
              <a:chExt cx="80700" cy="1526144"/>
            </a:xfrm>
          </p:grpSpPr>
          <p:sp>
            <p:nvSpPr>
              <p:cNvPr id="8531" name="Google Shape;8531;p87"/>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7"/>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7"/>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7"/>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7"/>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7"/>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7"/>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8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8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87"/>
            <p:cNvGrpSpPr/>
            <p:nvPr/>
          </p:nvGrpSpPr>
          <p:grpSpPr>
            <a:xfrm>
              <a:off x="1247707" y="1179665"/>
              <a:ext cx="80700" cy="1526144"/>
              <a:chOff x="1247707" y="1179665"/>
              <a:chExt cx="80700" cy="1526144"/>
            </a:xfrm>
          </p:grpSpPr>
          <p:sp>
            <p:nvSpPr>
              <p:cNvPr id="8542" name="Google Shape;8542;p87"/>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7"/>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7"/>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8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2" name="Google Shape;8552;p87"/>
            <p:cNvGrpSpPr/>
            <p:nvPr/>
          </p:nvGrpSpPr>
          <p:grpSpPr>
            <a:xfrm>
              <a:off x="1421567" y="1179665"/>
              <a:ext cx="80700" cy="1526144"/>
              <a:chOff x="1421567" y="1179665"/>
              <a:chExt cx="80700" cy="1526144"/>
            </a:xfrm>
          </p:grpSpPr>
          <p:sp>
            <p:nvSpPr>
              <p:cNvPr id="8553" name="Google Shape;8553;p87"/>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7"/>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7"/>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7"/>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87"/>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7"/>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7"/>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7"/>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87"/>
            <p:cNvGrpSpPr/>
            <p:nvPr/>
          </p:nvGrpSpPr>
          <p:grpSpPr>
            <a:xfrm>
              <a:off x="1592327" y="1179665"/>
              <a:ext cx="80700" cy="1526144"/>
              <a:chOff x="1592327" y="1179665"/>
              <a:chExt cx="80700" cy="1526144"/>
            </a:xfrm>
          </p:grpSpPr>
          <p:sp>
            <p:nvSpPr>
              <p:cNvPr id="8564" name="Google Shape;8564;p87"/>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7"/>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7"/>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7"/>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87"/>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87"/>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87"/>
            <p:cNvGrpSpPr/>
            <p:nvPr/>
          </p:nvGrpSpPr>
          <p:grpSpPr>
            <a:xfrm>
              <a:off x="1766187" y="1179665"/>
              <a:ext cx="80700" cy="1526144"/>
              <a:chOff x="1766187" y="1179665"/>
              <a:chExt cx="80700" cy="1526144"/>
            </a:xfrm>
          </p:grpSpPr>
          <p:sp>
            <p:nvSpPr>
              <p:cNvPr id="8575" name="Google Shape;8575;p87"/>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87"/>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87"/>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7"/>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7"/>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7"/>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7"/>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87"/>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7"/>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87"/>
            <p:cNvGrpSpPr/>
            <p:nvPr/>
          </p:nvGrpSpPr>
          <p:grpSpPr>
            <a:xfrm>
              <a:off x="1936935" y="1179665"/>
              <a:ext cx="80700" cy="1526144"/>
              <a:chOff x="1936935" y="1179665"/>
              <a:chExt cx="80700" cy="1526144"/>
            </a:xfrm>
          </p:grpSpPr>
          <p:sp>
            <p:nvSpPr>
              <p:cNvPr id="8586" name="Google Shape;8586;p87"/>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7"/>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7"/>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7"/>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7"/>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6" name="Google Shape;8596;p87"/>
            <p:cNvGrpSpPr/>
            <p:nvPr/>
          </p:nvGrpSpPr>
          <p:grpSpPr>
            <a:xfrm>
              <a:off x="2110795" y="1179665"/>
              <a:ext cx="80700" cy="1526144"/>
              <a:chOff x="2110795" y="1179665"/>
              <a:chExt cx="80700" cy="1526144"/>
            </a:xfrm>
          </p:grpSpPr>
          <p:sp>
            <p:nvSpPr>
              <p:cNvPr id="8597" name="Google Shape;8597;p87"/>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7"/>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7"/>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7"/>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8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8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87"/>
            <p:cNvGrpSpPr/>
            <p:nvPr/>
          </p:nvGrpSpPr>
          <p:grpSpPr>
            <a:xfrm>
              <a:off x="2284655" y="1179665"/>
              <a:ext cx="80700" cy="1526144"/>
              <a:chOff x="2284655" y="1179665"/>
              <a:chExt cx="80700" cy="1526144"/>
            </a:xfrm>
          </p:grpSpPr>
          <p:sp>
            <p:nvSpPr>
              <p:cNvPr id="8608" name="Google Shape;8608;p87"/>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87"/>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7"/>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7"/>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7"/>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7"/>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8" name="Google Shape;8618;p87"/>
          <p:cNvGrpSpPr/>
          <p:nvPr/>
        </p:nvGrpSpPr>
        <p:grpSpPr>
          <a:xfrm>
            <a:off x="2611692" y="986753"/>
            <a:ext cx="1364248" cy="1102133"/>
            <a:chOff x="2623904" y="1198803"/>
            <a:chExt cx="1364248" cy="1102133"/>
          </a:xfrm>
        </p:grpSpPr>
        <p:grpSp>
          <p:nvGrpSpPr>
            <p:cNvPr id="8619" name="Google Shape;8619;p87"/>
            <p:cNvGrpSpPr/>
            <p:nvPr/>
          </p:nvGrpSpPr>
          <p:grpSpPr>
            <a:xfrm>
              <a:off x="2623907" y="1198803"/>
              <a:ext cx="1364245" cy="273000"/>
              <a:chOff x="2623907" y="1198803"/>
              <a:chExt cx="1364245" cy="273000"/>
            </a:xfrm>
          </p:grpSpPr>
          <p:sp>
            <p:nvSpPr>
              <p:cNvPr id="8620" name="Google Shape;8620;p8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7"/>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87"/>
            <p:cNvGrpSpPr/>
            <p:nvPr/>
          </p:nvGrpSpPr>
          <p:grpSpPr>
            <a:xfrm>
              <a:off x="2623904" y="1476964"/>
              <a:ext cx="1364245" cy="273000"/>
              <a:chOff x="2623904" y="1476964"/>
              <a:chExt cx="1364245" cy="273000"/>
            </a:xfrm>
          </p:grpSpPr>
          <p:sp>
            <p:nvSpPr>
              <p:cNvPr id="8626" name="Google Shape;8626;p8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7"/>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7"/>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7"/>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1" name="Google Shape;8631;p87"/>
            <p:cNvGrpSpPr/>
            <p:nvPr/>
          </p:nvGrpSpPr>
          <p:grpSpPr>
            <a:xfrm>
              <a:off x="2623907" y="1749775"/>
              <a:ext cx="1364245" cy="273000"/>
              <a:chOff x="2623907" y="1749775"/>
              <a:chExt cx="1364245" cy="273000"/>
            </a:xfrm>
          </p:grpSpPr>
          <p:sp>
            <p:nvSpPr>
              <p:cNvPr id="8632" name="Google Shape;8632;p8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8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7"/>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7"/>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7" name="Google Shape;8637;p87"/>
            <p:cNvGrpSpPr/>
            <p:nvPr/>
          </p:nvGrpSpPr>
          <p:grpSpPr>
            <a:xfrm>
              <a:off x="2623904" y="2027936"/>
              <a:ext cx="1364245" cy="273000"/>
              <a:chOff x="2623904" y="2027936"/>
              <a:chExt cx="1364245" cy="273000"/>
            </a:xfrm>
          </p:grpSpPr>
          <p:sp>
            <p:nvSpPr>
              <p:cNvPr id="8638" name="Google Shape;8638;p8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8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43" name="Google Shape;8643;p87"/>
          <p:cNvGrpSpPr/>
          <p:nvPr/>
        </p:nvGrpSpPr>
        <p:grpSpPr>
          <a:xfrm>
            <a:off x="2601153" y="2445826"/>
            <a:ext cx="1387541" cy="159124"/>
            <a:chOff x="3200660" y="2180272"/>
            <a:chExt cx="2563824" cy="378237"/>
          </a:xfrm>
        </p:grpSpPr>
        <p:sp>
          <p:nvSpPr>
            <p:cNvPr id="8644" name="Google Shape;8644;p8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8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8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8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8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87"/>
          <p:cNvGrpSpPr/>
          <p:nvPr/>
        </p:nvGrpSpPr>
        <p:grpSpPr>
          <a:xfrm>
            <a:off x="2597677" y="2723590"/>
            <a:ext cx="1390502" cy="159625"/>
            <a:chOff x="3530150" y="2790075"/>
            <a:chExt cx="1962600" cy="225300"/>
          </a:xfrm>
        </p:grpSpPr>
        <p:sp>
          <p:nvSpPr>
            <p:cNvPr id="8663" name="Google Shape;8663;p87"/>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87"/>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87"/>
          <p:cNvGrpSpPr/>
          <p:nvPr/>
        </p:nvGrpSpPr>
        <p:grpSpPr>
          <a:xfrm>
            <a:off x="2597735" y="3001855"/>
            <a:ext cx="1411629" cy="154175"/>
            <a:chOff x="3558802" y="4011244"/>
            <a:chExt cx="1866000" cy="111600"/>
          </a:xfrm>
        </p:grpSpPr>
        <p:sp>
          <p:nvSpPr>
            <p:cNvPr id="8666" name="Google Shape;8666;p87"/>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7"/>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87"/>
          <p:cNvGrpSpPr/>
          <p:nvPr/>
        </p:nvGrpSpPr>
        <p:grpSpPr>
          <a:xfrm>
            <a:off x="2598023" y="2207425"/>
            <a:ext cx="1383503" cy="119761"/>
            <a:chOff x="3465975" y="2270258"/>
            <a:chExt cx="1986364" cy="171947"/>
          </a:xfrm>
        </p:grpSpPr>
        <p:sp>
          <p:nvSpPr>
            <p:cNvPr id="8669" name="Google Shape;8669;p8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8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7"/>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7"/>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7"/>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7"/>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87"/>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7" name="Google Shape;8677;p87"/>
          <p:cNvGrpSpPr/>
          <p:nvPr/>
        </p:nvGrpSpPr>
        <p:grpSpPr>
          <a:xfrm>
            <a:off x="2609030" y="3571198"/>
            <a:ext cx="1369531" cy="195460"/>
            <a:chOff x="723300" y="4253549"/>
            <a:chExt cx="2276482" cy="324900"/>
          </a:xfrm>
        </p:grpSpPr>
        <p:sp>
          <p:nvSpPr>
            <p:cNvPr id="8678" name="Google Shape;8678;p8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7"/>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3" name="Google Shape;8683;p87"/>
          <p:cNvGrpSpPr/>
          <p:nvPr/>
        </p:nvGrpSpPr>
        <p:grpSpPr>
          <a:xfrm>
            <a:off x="2598591" y="3272439"/>
            <a:ext cx="1389066" cy="180119"/>
            <a:chOff x="705948" y="3788465"/>
            <a:chExt cx="2308953" cy="299400"/>
          </a:xfrm>
        </p:grpSpPr>
        <p:sp>
          <p:nvSpPr>
            <p:cNvPr id="8684" name="Google Shape;8684;p8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8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7"/>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7"/>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87"/>
          <p:cNvGrpSpPr/>
          <p:nvPr/>
        </p:nvGrpSpPr>
        <p:grpSpPr>
          <a:xfrm>
            <a:off x="4195581" y="1876393"/>
            <a:ext cx="1433821" cy="191501"/>
            <a:chOff x="4273350" y="2088443"/>
            <a:chExt cx="1433821" cy="191501"/>
          </a:xfrm>
        </p:grpSpPr>
        <p:grpSp>
          <p:nvGrpSpPr>
            <p:cNvPr id="8690" name="Google Shape;8690;p87"/>
            <p:cNvGrpSpPr/>
            <p:nvPr/>
          </p:nvGrpSpPr>
          <p:grpSpPr>
            <a:xfrm>
              <a:off x="4273350" y="2088443"/>
              <a:ext cx="1433821" cy="0"/>
              <a:chOff x="5224975" y="2962250"/>
              <a:chExt cx="1544400" cy="0"/>
            </a:xfrm>
          </p:grpSpPr>
          <p:cxnSp>
            <p:nvCxnSpPr>
              <p:cNvPr id="8691" name="Google Shape;8691;p8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692" name="Google Shape;8692;p87"/>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8693" name="Google Shape;8693;p87"/>
            <p:cNvGrpSpPr/>
            <p:nvPr/>
          </p:nvGrpSpPr>
          <p:grpSpPr>
            <a:xfrm>
              <a:off x="4273350" y="2279944"/>
              <a:ext cx="1433821" cy="0"/>
              <a:chOff x="5224975" y="2962250"/>
              <a:chExt cx="1544400" cy="0"/>
            </a:xfrm>
          </p:grpSpPr>
          <p:cxnSp>
            <p:nvCxnSpPr>
              <p:cNvPr id="8694" name="Google Shape;8694;p87"/>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8695" name="Google Shape;8695;p87"/>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8696" name="Google Shape;8696;p87"/>
          <p:cNvGrpSpPr/>
          <p:nvPr/>
        </p:nvGrpSpPr>
        <p:grpSpPr>
          <a:xfrm>
            <a:off x="2646528" y="3885297"/>
            <a:ext cx="1304609" cy="294074"/>
            <a:chOff x="2658741" y="4097347"/>
            <a:chExt cx="1304609" cy="294074"/>
          </a:xfrm>
        </p:grpSpPr>
        <p:grpSp>
          <p:nvGrpSpPr>
            <p:cNvPr id="8697" name="Google Shape;8697;p87"/>
            <p:cNvGrpSpPr/>
            <p:nvPr/>
          </p:nvGrpSpPr>
          <p:grpSpPr>
            <a:xfrm>
              <a:off x="2658741" y="4097347"/>
              <a:ext cx="118572" cy="294074"/>
              <a:chOff x="3343310" y="4475555"/>
              <a:chExt cx="127717" cy="316753"/>
            </a:xfrm>
          </p:grpSpPr>
          <p:sp>
            <p:nvSpPr>
              <p:cNvPr id="8698" name="Google Shape;8698;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0" name="Google Shape;8700;p87"/>
            <p:cNvGrpSpPr/>
            <p:nvPr/>
          </p:nvGrpSpPr>
          <p:grpSpPr>
            <a:xfrm>
              <a:off x="3815519" y="4098388"/>
              <a:ext cx="147831" cy="291991"/>
              <a:chOff x="3527539" y="4476677"/>
              <a:chExt cx="159232" cy="314510"/>
            </a:xfrm>
          </p:grpSpPr>
          <p:sp>
            <p:nvSpPr>
              <p:cNvPr id="8701" name="Google Shape;8701;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7"/>
            <p:cNvGrpSpPr/>
            <p:nvPr/>
          </p:nvGrpSpPr>
          <p:grpSpPr>
            <a:xfrm>
              <a:off x="3511696" y="4098388"/>
              <a:ext cx="147831" cy="291991"/>
              <a:chOff x="3527539" y="4476677"/>
              <a:chExt cx="159232" cy="314510"/>
            </a:xfrm>
          </p:grpSpPr>
          <p:sp>
            <p:nvSpPr>
              <p:cNvPr id="8704" name="Google Shape;8704;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87"/>
            <p:cNvGrpSpPr/>
            <p:nvPr/>
          </p:nvGrpSpPr>
          <p:grpSpPr>
            <a:xfrm>
              <a:off x="3207874" y="4098388"/>
              <a:ext cx="147831" cy="291991"/>
              <a:chOff x="3527539" y="4476677"/>
              <a:chExt cx="159232" cy="314510"/>
            </a:xfrm>
          </p:grpSpPr>
          <p:sp>
            <p:nvSpPr>
              <p:cNvPr id="8707" name="Google Shape;8707;p8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8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87"/>
            <p:cNvGrpSpPr/>
            <p:nvPr/>
          </p:nvGrpSpPr>
          <p:grpSpPr>
            <a:xfrm>
              <a:off x="2933305" y="4097347"/>
              <a:ext cx="118572" cy="294074"/>
              <a:chOff x="3343310" y="4475555"/>
              <a:chExt cx="127717" cy="316753"/>
            </a:xfrm>
          </p:grpSpPr>
          <p:sp>
            <p:nvSpPr>
              <p:cNvPr id="8710" name="Google Shape;8710;p8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2" name="Google Shape;8712;p87"/>
          <p:cNvGrpSpPr/>
          <p:nvPr/>
        </p:nvGrpSpPr>
        <p:grpSpPr>
          <a:xfrm>
            <a:off x="4197136" y="963991"/>
            <a:ext cx="1430711" cy="751237"/>
            <a:chOff x="5159450" y="1919950"/>
            <a:chExt cx="1541050" cy="862500"/>
          </a:xfrm>
        </p:grpSpPr>
        <p:sp>
          <p:nvSpPr>
            <p:cNvPr id="8713" name="Google Shape;8713;p8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714" name="Google Shape;8714;p87"/>
            <p:cNvGrpSpPr/>
            <p:nvPr/>
          </p:nvGrpSpPr>
          <p:grpSpPr>
            <a:xfrm>
              <a:off x="5159450" y="1919950"/>
              <a:ext cx="1541050" cy="862500"/>
              <a:chOff x="5159450" y="1919950"/>
              <a:chExt cx="1541050" cy="862500"/>
            </a:xfrm>
          </p:grpSpPr>
          <p:cxnSp>
            <p:nvCxnSpPr>
              <p:cNvPr id="8715" name="Google Shape;8715;p8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716" name="Google Shape;8716;p8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717" name="Google Shape;8717;p87"/>
          <p:cNvGrpSpPr/>
          <p:nvPr/>
        </p:nvGrpSpPr>
        <p:grpSpPr>
          <a:xfrm>
            <a:off x="4245274" y="2227761"/>
            <a:ext cx="1334436" cy="967914"/>
            <a:chOff x="4294923" y="2439811"/>
            <a:chExt cx="1334436" cy="967914"/>
          </a:xfrm>
        </p:grpSpPr>
        <p:grpSp>
          <p:nvGrpSpPr>
            <p:cNvPr id="8718" name="Google Shape;8718;p87"/>
            <p:cNvGrpSpPr/>
            <p:nvPr/>
          </p:nvGrpSpPr>
          <p:grpSpPr>
            <a:xfrm>
              <a:off x="4960455" y="2469658"/>
              <a:ext cx="668904" cy="885524"/>
              <a:chOff x="4960455" y="2469658"/>
              <a:chExt cx="668904" cy="885524"/>
            </a:xfrm>
          </p:grpSpPr>
          <p:sp>
            <p:nvSpPr>
              <p:cNvPr id="8719" name="Google Shape;8719;p87"/>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7"/>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7"/>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7"/>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7"/>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7"/>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7"/>
            <p:cNvGrpSpPr/>
            <p:nvPr/>
          </p:nvGrpSpPr>
          <p:grpSpPr>
            <a:xfrm>
              <a:off x="4294923" y="2469658"/>
              <a:ext cx="668951" cy="885524"/>
              <a:chOff x="4294923" y="2469658"/>
              <a:chExt cx="668951" cy="885524"/>
            </a:xfrm>
          </p:grpSpPr>
          <p:sp>
            <p:nvSpPr>
              <p:cNvPr id="8726" name="Google Shape;8726;p87"/>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7"/>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7"/>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87"/>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7"/>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7"/>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2" name="Google Shape;8732;p87"/>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3" name="Google Shape;8733;p87"/>
          <p:cNvGrpSpPr/>
          <p:nvPr/>
        </p:nvGrpSpPr>
        <p:grpSpPr>
          <a:xfrm>
            <a:off x="4231477" y="3282206"/>
            <a:ext cx="1430949" cy="897289"/>
            <a:chOff x="4351371" y="3547942"/>
            <a:chExt cx="1345130" cy="843475"/>
          </a:xfrm>
        </p:grpSpPr>
        <p:grpSp>
          <p:nvGrpSpPr>
            <p:cNvPr id="8734" name="Google Shape;8734;p87"/>
            <p:cNvGrpSpPr/>
            <p:nvPr/>
          </p:nvGrpSpPr>
          <p:grpSpPr>
            <a:xfrm>
              <a:off x="4351371" y="4209917"/>
              <a:ext cx="1345130" cy="181500"/>
              <a:chOff x="4351371" y="4209917"/>
              <a:chExt cx="1345130" cy="181500"/>
            </a:xfrm>
          </p:grpSpPr>
          <p:sp>
            <p:nvSpPr>
              <p:cNvPr id="8735" name="Google Shape;8735;p87"/>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36" name="Google Shape;8736;p87"/>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8737" name="Google Shape;8737;p87"/>
            <p:cNvGrpSpPr/>
            <p:nvPr/>
          </p:nvGrpSpPr>
          <p:grpSpPr>
            <a:xfrm>
              <a:off x="4403010" y="3985221"/>
              <a:ext cx="1109518" cy="181500"/>
              <a:chOff x="4403010" y="3985221"/>
              <a:chExt cx="1109518" cy="181500"/>
            </a:xfrm>
          </p:grpSpPr>
          <p:sp>
            <p:nvSpPr>
              <p:cNvPr id="8738" name="Google Shape;8738;p87"/>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39" name="Google Shape;8739;p87"/>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8740" name="Google Shape;8740;p87"/>
            <p:cNvGrpSpPr/>
            <p:nvPr/>
          </p:nvGrpSpPr>
          <p:grpSpPr>
            <a:xfrm>
              <a:off x="4618704" y="3766582"/>
              <a:ext cx="807858" cy="181500"/>
              <a:chOff x="4618704" y="3766582"/>
              <a:chExt cx="807858" cy="181500"/>
            </a:xfrm>
          </p:grpSpPr>
          <p:sp>
            <p:nvSpPr>
              <p:cNvPr id="8741" name="Google Shape;8741;p87"/>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2" name="Google Shape;8742;p87"/>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8743" name="Google Shape;8743;p87"/>
            <p:cNvGrpSpPr/>
            <p:nvPr/>
          </p:nvGrpSpPr>
          <p:grpSpPr>
            <a:xfrm>
              <a:off x="4735238" y="3547942"/>
              <a:ext cx="462839" cy="181500"/>
              <a:chOff x="4735238" y="3547942"/>
              <a:chExt cx="462839" cy="181500"/>
            </a:xfrm>
          </p:grpSpPr>
          <p:sp>
            <p:nvSpPr>
              <p:cNvPr id="8744" name="Google Shape;8744;p87"/>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745" name="Google Shape;8745;p87"/>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8746" name="Google Shape;8746;p87"/>
          <p:cNvGrpSpPr/>
          <p:nvPr/>
        </p:nvGrpSpPr>
        <p:grpSpPr>
          <a:xfrm>
            <a:off x="7407835" y="2217530"/>
            <a:ext cx="1020955" cy="928853"/>
            <a:chOff x="926675" y="238125"/>
            <a:chExt cx="5755100" cy="5232975"/>
          </a:xfrm>
        </p:grpSpPr>
        <p:sp>
          <p:nvSpPr>
            <p:cNvPr id="8747" name="Google Shape;8747;p87"/>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7"/>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7"/>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7"/>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87"/>
          <p:cNvGrpSpPr/>
          <p:nvPr/>
        </p:nvGrpSpPr>
        <p:grpSpPr>
          <a:xfrm>
            <a:off x="715208" y="2616265"/>
            <a:ext cx="1695374" cy="1560837"/>
            <a:chOff x="727421" y="2828315"/>
            <a:chExt cx="1695374" cy="1560837"/>
          </a:xfrm>
        </p:grpSpPr>
        <p:grpSp>
          <p:nvGrpSpPr>
            <p:cNvPr id="8752" name="Google Shape;8752;p87"/>
            <p:cNvGrpSpPr/>
            <p:nvPr/>
          </p:nvGrpSpPr>
          <p:grpSpPr>
            <a:xfrm>
              <a:off x="727421" y="2828315"/>
              <a:ext cx="1695374" cy="1560837"/>
              <a:chOff x="734799" y="2782450"/>
              <a:chExt cx="1571100" cy="1577400"/>
            </a:xfrm>
          </p:grpSpPr>
          <p:cxnSp>
            <p:nvCxnSpPr>
              <p:cNvPr id="8753" name="Google Shape;8753;p8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754" name="Google Shape;8754;p8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755" name="Google Shape;8755;p87"/>
            <p:cNvGrpSpPr/>
            <p:nvPr/>
          </p:nvGrpSpPr>
          <p:grpSpPr>
            <a:xfrm>
              <a:off x="819108" y="2882501"/>
              <a:ext cx="1556791" cy="1426186"/>
              <a:chOff x="819108" y="2882501"/>
              <a:chExt cx="1556791" cy="1426186"/>
            </a:xfrm>
          </p:grpSpPr>
          <p:grpSp>
            <p:nvGrpSpPr>
              <p:cNvPr id="8756" name="Google Shape;8756;p87"/>
              <p:cNvGrpSpPr/>
              <p:nvPr/>
            </p:nvGrpSpPr>
            <p:grpSpPr>
              <a:xfrm>
                <a:off x="819108" y="2882501"/>
                <a:ext cx="103104" cy="1426186"/>
                <a:chOff x="4674013" y="3100904"/>
                <a:chExt cx="122758" cy="1698043"/>
              </a:xfrm>
            </p:grpSpPr>
            <p:sp>
              <p:nvSpPr>
                <p:cNvPr id="8757" name="Google Shape;8757;p8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4" name="Google Shape;8764;p87"/>
              <p:cNvGrpSpPr/>
              <p:nvPr/>
            </p:nvGrpSpPr>
            <p:grpSpPr>
              <a:xfrm>
                <a:off x="1062475" y="2882501"/>
                <a:ext cx="103104" cy="1426186"/>
                <a:chOff x="4940438" y="3100904"/>
                <a:chExt cx="122758" cy="1698043"/>
              </a:xfrm>
            </p:grpSpPr>
            <p:sp>
              <p:nvSpPr>
                <p:cNvPr id="8765" name="Google Shape;8765;p8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8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87"/>
              <p:cNvGrpSpPr/>
              <p:nvPr/>
            </p:nvGrpSpPr>
            <p:grpSpPr>
              <a:xfrm>
                <a:off x="1299324" y="2882501"/>
                <a:ext cx="103104" cy="1426186"/>
                <a:chOff x="5206863" y="3100904"/>
                <a:chExt cx="122758" cy="1698043"/>
              </a:xfrm>
            </p:grpSpPr>
            <p:sp>
              <p:nvSpPr>
                <p:cNvPr id="8773" name="Google Shape;8773;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87"/>
              <p:cNvGrpSpPr/>
              <p:nvPr/>
            </p:nvGrpSpPr>
            <p:grpSpPr>
              <a:xfrm>
                <a:off x="1786057" y="2882501"/>
                <a:ext cx="103104" cy="1426186"/>
                <a:chOff x="6006138" y="3143629"/>
                <a:chExt cx="122758" cy="1698043"/>
              </a:xfrm>
            </p:grpSpPr>
            <p:sp>
              <p:nvSpPr>
                <p:cNvPr id="8781" name="Google Shape;8781;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87"/>
              <p:cNvGrpSpPr/>
              <p:nvPr/>
            </p:nvGrpSpPr>
            <p:grpSpPr>
              <a:xfrm>
                <a:off x="2029422" y="2882501"/>
                <a:ext cx="103104" cy="1426186"/>
                <a:chOff x="6805413" y="3100904"/>
                <a:chExt cx="122758" cy="1698043"/>
              </a:xfrm>
            </p:grpSpPr>
            <p:sp>
              <p:nvSpPr>
                <p:cNvPr id="8789" name="Google Shape;8789;p8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87"/>
              <p:cNvGrpSpPr/>
              <p:nvPr/>
            </p:nvGrpSpPr>
            <p:grpSpPr>
              <a:xfrm>
                <a:off x="2272795" y="2882501"/>
                <a:ext cx="103104" cy="1426186"/>
                <a:chOff x="5206863" y="3100904"/>
                <a:chExt cx="122758" cy="1698043"/>
              </a:xfrm>
            </p:grpSpPr>
            <p:sp>
              <p:nvSpPr>
                <p:cNvPr id="8797" name="Google Shape;8797;p8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87"/>
              <p:cNvGrpSpPr/>
              <p:nvPr/>
            </p:nvGrpSpPr>
            <p:grpSpPr>
              <a:xfrm>
                <a:off x="1542694" y="2882501"/>
                <a:ext cx="103104" cy="1426186"/>
                <a:chOff x="6006138" y="3143629"/>
                <a:chExt cx="122758" cy="1698043"/>
              </a:xfrm>
            </p:grpSpPr>
            <p:sp>
              <p:nvSpPr>
                <p:cNvPr id="8805" name="Google Shape;8805;p8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812" name="Google Shape;8812;p87"/>
          <p:cNvGrpSpPr/>
          <p:nvPr/>
        </p:nvGrpSpPr>
        <p:grpSpPr>
          <a:xfrm>
            <a:off x="5671259" y="3305987"/>
            <a:ext cx="2749952" cy="870677"/>
            <a:chOff x="238125" y="1725700"/>
            <a:chExt cx="7139025" cy="2260325"/>
          </a:xfrm>
        </p:grpSpPr>
        <p:sp>
          <p:nvSpPr>
            <p:cNvPr id="8813" name="Google Shape;8813;p87"/>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7"/>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7"/>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7"/>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7"/>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7"/>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7"/>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7"/>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87"/>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7"/>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87"/>
          <p:cNvGrpSpPr/>
          <p:nvPr/>
        </p:nvGrpSpPr>
        <p:grpSpPr>
          <a:xfrm>
            <a:off x="5941423" y="2247733"/>
            <a:ext cx="1105452" cy="916747"/>
            <a:chOff x="5249100" y="1210600"/>
            <a:chExt cx="3502700" cy="2904775"/>
          </a:xfrm>
        </p:grpSpPr>
        <p:sp>
          <p:nvSpPr>
            <p:cNvPr id="8824" name="Google Shape;8824;p8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28" name="Google Shape;8828;p87"/>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8829" name="Google Shape;8829;p87"/>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8830" name="Google Shape;8830;p87"/>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8831" name="Google Shape;8831;p87"/>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8832" name="Google Shape;8832;p87"/>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87"/>
          <p:cNvGrpSpPr/>
          <p:nvPr/>
        </p:nvGrpSpPr>
        <p:grpSpPr>
          <a:xfrm>
            <a:off x="7123971" y="967151"/>
            <a:ext cx="1304650" cy="1124856"/>
            <a:chOff x="7287122" y="1165658"/>
            <a:chExt cx="1219413" cy="1051365"/>
          </a:xfrm>
        </p:grpSpPr>
        <p:grpSp>
          <p:nvGrpSpPr>
            <p:cNvPr id="8834" name="Google Shape;8834;p87"/>
            <p:cNvGrpSpPr/>
            <p:nvPr/>
          </p:nvGrpSpPr>
          <p:grpSpPr>
            <a:xfrm>
              <a:off x="7287122" y="1969723"/>
              <a:ext cx="1219413" cy="247300"/>
              <a:chOff x="7287122" y="1969723"/>
              <a:chExt cx="1219413" cy="247300"/>
            </a:xfrm>
          </p:grpSpPr>
          <p:sp>
            <p:nvSpPr>
              <p:cNvPr id="8835" name="Google Shape;8835;p8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6" name="Google Shape;8836;p87"/>
              <p:cNvGrpSpPr/>
              <p:nvPr/>
            </p:nvGrpSpPr>
            <p:grpSpPr>
              <a:xfrm>
                <a:off x="7287122" y="2063892"/>
                <a:ext cx="1151753" cy="73428"/>
                <a:chOff x="7287122" y="2063892"/>
                <a:chExt cx="1151753" cy="73428"/>
              </a:xfrm>
            </p:grpSpPr>
            <p:sp>
              <p:nvSpPr>
                <p:cNvPr id="8837" name="Google Shape;8837;p8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38" name="Google Shape;8838;p8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839" name="Google Shape;8839;p87"/>
            <p:cNvGrpSpPr/>
            <p:nvPr/>
          </p:nvGrpSpPr>
          <p:grpSpPr>
            <a:xfrm>
              <a:off x="7287122" y="1712201"/>
              <a:ext cx="1219403" cy="246767"/>
              <a:chOff x="7287122" y="1712201"/>
              <a:chExt cx="1219403" cy="246767"/>
            </a:xfrm>
          </p:grpSpPr>
          <p:sp>
            <p:nvSpPr>
              <p:cNvPr id="8840" name="Google Shape;8840;p8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1" name="Google Shape;8841;p87"/>
              <p:cNvGrpSpPr/>
              <p:nvPr/>
            </p:nvGrpSpPr>
            <p:grpSpPr>
              <a:xfrm>
                <a:off x="7287122" y="1842861"/>
                <a:ext cx="1005303" cy="73419"/>
                <a:chOff x="7287122" y="1842861"/>
                <a:chExt cx="1005303" cy="73419"/>
              </a:xfrm>
            </p:grpSpPr>
            <p:sp>
              <p:nvSpPr>
                <p:cNvPr id="8842" name="Google Shape;8842;p8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3" name="Google Shape;8843;p8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844" name="Google Shape;8844;p87"/>
            <p:cNvGrpSpPr/>
            <p:nvPr/>
          </p:nvGrpSpPr>
          <p:grpSpPr>
            <a:xfrm>
              <a:off x="7287122" y="1447520"/>
              <a:ext cx="1219403" cy="286667"/>
              <a:chOff x="7287122" y="1447520"/>
              <a:chExt cx="1219403" cy="286667"/>
            </a:xfrm>
          </p:grpSpPr>
          <p:sp>
            <p:nvSpPr>
              <p:cNvPr id="8845" name="Google Shape;8845;p8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6" name="Google Shape;8846;p87"/>
              <p:cNvGrpSpPr/>
              <p:nvPr/>
            </p:nvGrpSpPr>
            <p:grpSpPr>
              <a:xfrm>
                <a:off x="7287122" y="1581977"/>
                <a:ext cx="852803" cy="73428"/>
                <a:chOff x="7287122" y="1581977"/>
                <a:chExt cx="852803" cy="73428"/>
              </a:xfrm>
            </p:grpSpPr>
            <p:sp>
              <p:nvSpPr>
                <p:cNvPr id="8847" name="Google Shape;8847;p8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48" name="Google Shape;8848;p8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849" name="Google Shape;8849;p87"/>
            <p:cNvGrpSpPr/>
            <p:nvPr/>
          </p:nvGrpSpPr>
          <p:grpSpPr>
            <a:xfrm>
              <a:off x="7287122" y="1165658"/>
              <a:ext cx="1219403" cy="344253"/>
              <a:chOff x="7287122" y="1165658"/>
              <a:chExt cx="1219403" cy="344253"/>
            </a:xfrm>
          </p:grpSpPr>
          <p:sp>
            <p:nvSpPr>
              <p:cNvPr id="8850" name="Google Shape;8850;p8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1" name="Google Shape;8851;p87"/>
              <p:cNvGrpSpPr/>
              <p:nvPr/>
            </p:nvGrpSpPr>
            <p:grpSpPr>
              <a:xfrm>
                <a:off x="7287122" y="1341025"/>
                <a:ext cx="695703" cy="73419"/>
                <a:chOff x="7287122" y="1341025"/>
                <a:chExt cx="695703" cy="73419"/>
              </a:xfrm>
            </p:grpSpPr>
            <p:sp>
              <p:nvSpPr>
                <p:cNvPr id="8852" name="Google Shape;8852;p8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53" name="Google Shape;8853;p8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8854" name="Google Shape;8854;p87"/>
          <p:cNvGrpSpPr/>
          <p:nvPr/>
        </p:nvGrpSpPr>
        <p:grpSpPr>
          <a:xfrm>
            <a:off x="5790463" y="973174"/>
            <a:ext cx="1397729" cy="1098540"/>
            <a:chOff x="5900602" y="1193063"/>
            <a:chExt cx="1299851" cy="1021707"/>
          </a:xfrm>
        </p:grpSpPr>
        <p:grpSp>
          <p:nvGrpSpPr>
            <p:cNvPr id="8855" name="Google Shape;8855;p87"/>
            <p:cNvGrpSpPr/>
            <p:nvPr/>
          </p:nvGrpSpPr>
          <p:grpSpPr>
            <a:xfrm>
              <a:off x="6520337" y="1193063"/>
              <a:ext cx="341815" cy="799959"/>
              <a:chOff x="6520337" y="1193063"/>
              <a:chExt cx="341815" cy="799959"/>
            </a:xfrm>
          </p:grpSpPr>
          <p:grpSp>
            <p:nvGrpSpPr>
              <p:cNvPr id="8856" name="Google Shape;8856;p87"/>
              <p:cNvGrpSpPr/>
              <p:nvPr/>
            </p:nvGrpSpPr>
            <p:grpSpPr>
              <a:xfrm>
                <a:off x="6520337" y="1589527"/>
                <a:ext cx="213950" cy="403494"/>
                <a:chOff x="6520337" y="1589527"/>
                <a:chExt cx="213950" cy="403494"/>
              </a:xfrm>
            </p:grpSpPr>
            <p:sp>
              <p:nvSpPr>
                <p:cNvPr id="8857" name="Google Shape;8857;p8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7"/>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87"/>
              <p:cNvGrpSpPr/>
              <p:nvPr/>
            </p:nvGrpSpPr>
            <p:grpSpPr>
              <a:xfrm>
                <a:off x="6577204" y="1193063"/>
                <a:ext cx="284947" cy="464512"/>
                <a:chOff x="6577204" y="1193063"/>
                <a:chExt cx="284947" cy="464512"/>
              </a:xfrm>
            </p:grpSpPr>
            <p:sp>
              <p:nvSpPr>
                <p:cNvPr id="8860" name="Google Shape;8860;p8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1" name="Google Shape;8861;p87"/>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8862" name="Google Shape;8862;p87"/>
            <p:cNvGrpSpPr/>
            <p:nvPr/>
          </p:nvGrpSpPr>
          <p:grpSpPr>
            <a:xfrm>
              <a:off x="6238903" y="1193063"/>
              <a:ext cx="300475" cy="900152"/>
              <a:chOff x="6238903" y="1193063"/>
              <a:chExt cx="300475" cy="900152"/>
            </a:xfrm>
          </p:grpSpPr>
          <p:grpSp>
            <p:nvGrpSpPr>
              <p:cNvPr id="8863" name="Google Shape;8863;p87"/>
              <p:cNvGrpSpPr/>
              <p:nvPr/>
            </p:nvGrpSpPr>
            <p:grpSpPr>
              <a:xfrm>
                <a:off x="6290865" y="1489315"/>
                <a:ext cx="248514" cy="603900"/>
                <a:chOff x="6290865" y="1489315"/>
                <a:chExt cx="248514" cy="603900"/>
              </a:xfrm>
            </p:grpSpPr>
            <p:sp>
              <p:nvSpPr>
                <p:cNvPr id="8864" name="Google Shape;8864;p8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87"/>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6" name="Google Shape;8866;p87"/>
              <p:cNvGrpSpPr/>
              <p:nvPr/>
            </p:nvGrpSpPr>
            <p:grpSpPr>
              <a:xfrm>
                <a:off x="6238903" y="1193063"/>
                <a:ext cx="284947" cy="333087"/>
                <a:chOff x="6238903" y="1193063"/>
                <a:chExt cx="284947" cy="333087"/>
              </a:xfrm>
            </p:grpSpPr>
            <p:sp>
              <p:nvSpPr>
                <p:cNvPr id="8867" name="Google Shape;8867;p8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68" name="Google Shape;8868;p87"/>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8869" name="Google Shape;8869;p87"/>
            <p:cNvGrpSpPr/>
            <p:nvPr/>
          </p:nvGrpSpPr>
          <p:grpSpPr>
            <a:xfrm>
              <a:off x="5900602" y="1193063"/>
              <a:ext cx="444345" cy="1021707"/>
              <a:chOff x="5900602" y="1193063"/>
              <a:chExt cx="444345" cy="1021707"/>
            </a:xfrm>
          </p:grpSpPr>
          <p:grpSp>
            <p:nvGrpSpPr>
              <p:cNvPr id="8870" name="Google Shape;8870;p87"/>
              <p:cNvGrpSpPr/>
              <p:nvPr/>
            </p:nvGrpSpPr>
            <p:grpSpPr>
              <a:xfrm>
                <a:off x="6046501" y="1367785"/>
                <a:ext cx="298446" cy="846986"/>
                <a:chOff x="6046501" y="1367785"/>
                <a:chExt cx="298446" cy="846986"/>
              </a:xfrm>
            </p:grpSpPr>
            <p:sp>
              <p:nvSpPr>
                <p:cNvPr id="8871" name="Google Shape;8871;p8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7"/>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87"/>
              <p:cNvGrpSpPr/>
              <p:nvPr/>
            </p:nvGrpSpPr>
            <p:grpSpPr>
              <a:xfrm>
                <a:off x="5900602" y="1193063"/>
                <a:ext cx="284947" cy="182312"/>
                <a:chOff x="5900602" y="1193063"/>
                <a:chExt cx="284947" cy="182312"/>
              </a:xfrm>
            </p:grpSpPr>
            <p:sp>
              <p:nvSpPr>
                <p:cNvPr id="8874" name="Google Shape;8874;p8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5" name="Google Shape;8875;p8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8876" name="Google Shape;8876;p87"/>
            <p:cNvGrpSpPr/>
            <p:nvPr/>
          </p:nvGrpSpPr>
          <p:grpSpPr>
            <a:xfrm>
              <a:off x="6738300" y="1193063"/>
              <a:ext cx="462153" cy="707634"/>
              <a:chOff x="6738300" y="1193063"/>
              <a:chExt cx="462153" cy="707634"/>
            </a:xfrm>
          </p:grpSpPr>
          <p:grpSp>
            <p:nvGrpSpPr>
              <p:cNvPr id="8877" name="Google Shape;8877;p87"/>
              <p:cNvGrpSpPr/>
              <p:nvPr/>
            </p:nvGrpSpPr>
            <p:grpSpPr>
              <a:xfrm>
                <a:off x="6915505" y="1193063"/>
                <a:ext cx="284947" cy="597387"/>
                <a:chOff x="6915505" y="1193063"/>
                <a:chExt cx="284947" cy="597387"/>
              </a:xfrm>
            </p:grpSpPr>
            <p:sp>
              <p:nvSpPr>
                <p:cNvPr id="8878" name="Google Shape;8878;p8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79" name="Google Shape;8879;p87"/>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8880" name="Google Shape;8880;p87"/>
              <p:cNvGrpSpPr/>
              <p:nvPr/>
            </p:nvGrpSpPr>
            <p:grpSpPr>
              <a:xfrm>
                <a:off x="6738300" y="1684725"/>
                <a:ext cx="230066" cy="215971"/>
                <a:chOff x="6738300" y="1684725"/>
                <a:chExt cx="230066" cy="215971"/>
              </a:xfrm>
            </p:grpSpPr>
            <p:sp>
              <p:nvSpPr>
                <p:cNvPr id="8881" name="Google Shape;8881;p87"/>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7"/>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86"/>
        <p:cNvGrpSpPr/>
        <p:nvPr/>
      </p:nvGrpSpPr>
      <p:grpSpPr>
        <a:xfrm>
          <a:off x="0" y="0"/>
          <a:ext cx="0" cy="0"/>
          <a:chOff x="0" y="0"/>
          <a:chExt cx="0" cy="0"/>
        </a:xfrm>
      </p:grpSpPr>
      <p:grpSp>
        <p:nvGrpSpPr>
          <p:cNvPr id="8887" name="Google Shape;8887;p88"/>
          <p:cNvGrpSpPr/>
          <p:nvPr/>
        </p:nvGrpSpPr>
        <p:grpSpPr>
          <a:xfrm>
            <a:off x="839307" y="2318098"/>
            <a:ext cx="387992" cy="329326"/>
            <a:chOff x="839307" y="2318098"/>
            <a:chExt cx="387992" cy="329326"/>
          </a:xfrm>
        </p:grpSpPr>
        <p:sp>
          <p:nvSpPr>
            <p:cNvPr id="8888" name="Google Shape;8888;p88"/>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8"/>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8"/>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8"/>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8"/>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8"/>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8"/>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88"/>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8"/>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8"/>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88"/>
          <p:cNvGrpSpPr/>
          <p:nvPr/>
        </p:nvGrpSpPr>
        <p:grpSpPr>
          <a:xfrm>
            <a:off x="1414990" y="2289671"/>
            <a:ext cx="387073" cy="385996"/>
            <a:chOff x="1414990" y="2289671"/>
            <a:chExt cx="387073" cy="385996"/>
          </a:xfrm>
        </p:grpSpPr>
        <p:sp>
          <p:nvSpPr>
            <p:cNvPr id="8899" name="Google Shape;8899;p88"/>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8"/>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8"/>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88"/>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88"/>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8"/>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8"/>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8"/>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8"/>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8"/>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8"/>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8"/>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8"/>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8"/>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8"/>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8"/>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8"/>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8"/>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7" name="Google Shape;8917;p88"/>
          <p:cNvGrpSpPr/>
          <p:nvPr/>
        </p:nvGrpSpPr>
        <p:grpSpPr>
          <a:xfrm>
            <a:off x="1989911" y="2306065"/>
            <a:ext cx="387099" cy="353207"/>
            <a:chOff x="1989911" y="2306065"/>
            <a:chExt cx="387099" cy="353207"/>
          </a:xfrm>
        </p:grpSpPr>
        <p:sp>
          <p:nvSpPr>
            <p:cNvPr id="8918" name="Google Shape;8918;p88"/>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8"/>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8"/>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88"/>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88"/>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8"/>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8"/>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5" name="Google Shape;8925;p88"/>
          <p:cNvGrpSpPr/>
          <p:nvPr/>
        </p:nvGrpSpPr>
        <p:grpSpPr>
          <a:xfrm>
            <a:off x="2593102" y="2288778"/>
            <a:ext cx="204663" cy="363007"/>
            <a:chOff x="2593102" y="2288778"/>
            <a:chExt cx="204663" cy="363007"/>
          </a:xfrm>
        </p:grpSpPr>
        <p:sp>
          <p:nvSpPr>
            <p:cNvPr id="8926" name="Google Shape;8926;p88"/>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8"/>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8"/>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8"/>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8"/>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8"/>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8"/>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8"/>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8"/>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88"/>
          <p:cNvGrpSpPr/>
          <p:nvPr/>
        </p:nvGrpSpPr>
        <p:grpSpPr>
          <a:xfrm>
            <a:off x="2970874" y="2329763"/>
            <a:ext cx="403651" cy="305996"/>
            <a:chOff x="2970874" y="2329763"/>
            <a:chExt cx="403651" cy="305996"/>
          </a:xfrm>
        </p:grpSpPr>
        <p:sp>
          <p:nvSpPr>
            <p:cNvPr id="8936" name="Google Shape;8936;p88"/>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8"/>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8"/>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8"/>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8"/>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88"/>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8"/>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8"/>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8"/>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88"/>
          <p:cNvGrpSpPr/>
          <p:nvPr/>
        </p:nvGrpSpPr>
        <p:grpSpPr>
          <a:xfrm>
            <a:off x="3545795" y="2318755"/>
            <a:ext cx="387835" cy="327933"/>
            <a:chOff x="3545795" y="2318755"/>
            <a:chExt cx="387835" cy="327933"/>
          </a:xfrm>
        </p:grpSpPr>
        <p:sp>
          <p:nvSpPr>
            <p:cNvPr id="8946" name="Google Shape;8946;p88"/>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8"/>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8"/>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9" name="Google Shape;8949;p88"/>
            <p:cNvGrpSpPr/>
            <p:nvPr/>
          </p:nvGrpSpPr>
          <p:grpSpPr>
            <a:xfrm>
              <a:off x="3545795" y="2322301"/>
              <a:ext cx="387835" cy="324387"/>
              <a:chOff x="3545795" y="2322301"/>
              <a:chExt cx="387835" cy="324387"/>
            </a:xfrm>
          </p:grpSpPr>
          <p:sp>
            <p:nvSpPr>
              <p:cNvPr id="8950" name="Google Shape;8950;p88"/>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8"/>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88"/>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8"/>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8"/>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8"/>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8"/>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57" name="Google Shape;8957;p88"/>
          <p:cNvGrpSpPr/>
          <p:nvPr/>
        </p:nvGrpSpPr>
        <p:grpSpPr>
          <a:xfrm>
            <a:off x="4718468" y="2306984"/>
            <a:ext cx="364294" cy="351552"/>
            <a:chOff x="4718468" y="2306984"/>
            <a:chExt cx="364294" cy="351552"/>
          </a:xfrm>
        </p:grpSpPr>
        <p:sp>
          <p:nvSpPr>
            <p:cNvPr id="8958" name="Google Shape;8958;p88"/>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8"/>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8"/>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8"/>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8"/>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8"/>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8"/>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8"/>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8"/>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8"/>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88"/>
          <p:cNvGrpSpPr/>
          <p:nvPr/>
        </p:nvGrpSpPr>
        <p:grpSpPr>
          <a:xfrm>
            <a:off x="4147908" y="2303017"/>
            <a:ext cx="361194" cy="359355"/>
            <a:chOff x="4147908" y="2303017"/>
            <a:chExt cx="361194" cy="359355"/>
          </a:xfrm>
        </p:grpSpPr>
        <p:sp>
          <p:nvSpPr>
            <p:cNvPr id="8969" name="Google Shape;8969;p88"/>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88"/>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88"/>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8"/>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8"/>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8"/>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88"/>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8"/>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8"/>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8"/>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8"/>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88"/>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88"/>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8"/>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88"/>
          <p:cNvGrpSpPr/>
          <p:nvPr/>
        </p:nvGrpSpPr>
        <p:grpSpPr>
          <a:xfrm>
            <a:off x="5292128" y="2299891"/>
            <a:ext cx="367027" cy="365214"/>
            <a:chOff x="5292128" y="2299891"/>
            <a:chExt cx="367027" cy="365214"/>
          </a:xfrm>
        </p:grpSpPr>
        <p:sp>
          <p:nvSpPr>
            <p:cNvPr id="8984" name="Google Shape;8984;p88"/>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8"/>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8"/>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8"/>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8"/>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8"/>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0" name="Google Shape;8990;p88"/>
          <p:cNvGrpSpPr/>
          <p:nvPr/>
        </p:nvGrpSpPr>
        <p:grpSpPr>
          <a:xfrm>
            <a:off x="5873617" y="2309901"/>
            <a:ext cx="345720" cy="345720"/>
            <a:chOff x="5873617" y="2309901"/>
            <a:chExt cx="345720" cy="345720"/>
          </a:xfrm>
        </p:grpSpPr>
        <p:sp>
          <p:nvSpPr>
            <p:cNvPr id="8991" name="Google Shape;8991;p88"/>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8"/>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8"/>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8"/>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8"/>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8"/>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88"/>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8"/>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8"/>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8"/>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88"/>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8"/>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8"/>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8"/>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8"/>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8"/>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8"/>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8"/>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88"/>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88"/>
          <p:cNvGrpSpPr/>
          <p:nvPr/>
        </p:nvGrpSpPr>
        <p:grpSpPr>
          <a:xfrm>
            <a:off x="6863329" y="2297710"/>
            <a:ext cx="391460" cy="370127"/>
            <a:chOff x="6863329" y="2297710"/>
            <a:chExt cx="391460" cy="370127"/>
          </a:xfrm>
        </p:grpSpPr>
        <p:sp>
          <p:nvSpPr>
            <p:cNvPr id="9011" name="Google Shape;9011;p88"/>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8"/>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8"/>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8"/>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88"/>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8"/>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8"/>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8"/>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8"/>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88"/>
          <p:cNvGrpSpPr/>
          <p:nvPr/>
        </p:nvGrpSpPr>
        <p:grpSpPr>
          <a:xfrm>
            <a:off x="7421488" y="2318518"/>
            <a:ext cx="342620" cy="328459"/>
            <a:chOff x="7421488" y="2318518"/>
            <a:chExt cx="342620" cy="328459"/>
          </a:xfrm>
        </p:grpSpPr>
        <p:sp>
          <p:nvSpPr>
            <p:cNvPr id="9021" name="Google Shape;9021;p88"/>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8"/>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8"/>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88"/>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8"/>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8"/>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8"/>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88"/>
          <p:cNvGrpSpPr/>
          <p:nvPr/>
        </p:nvGrpSpPr>
        <p:grpSpPr>
          <a:xfrm>
            <a:off x="2508373" y="2779889"/>
            <a:ext cx="337523" cy="337680"/>
            <a:chOff x="2508373" y="2779889"/>
            <a:chExt cx="337523" cy="337680"/>
          </a:xfrm>
        </p:grpSpPr>
        <p:sp>
          <p:nvSpPr>
            <p:cNvPr id="9029" name="Google Shape;9029;p88"/>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8"/>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8"/>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8"/>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8"/>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8"/>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88"/>
          <p:cNvGrpSpPr/>
          <p:nvPr/>
        </p:nvGrpSpPr>
        <p:grpSpPr>
          <a:xfrm>
            <a:off x="2151075" y="4141593"/>
            <a:ext cx="410613" cy="372229"/>
            <a:chOff x="1884401" y="4141593"/>
            <a:chExt cx="410613" cy="372229"/>
          </a:xfrm>
        </p:grpSpPr>
        <p:sp>
          <p:nvSpPr>
            <p:cNvPr id="9036" name="Google Shape;9036;p88"/>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8"/>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8"/>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8"/>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8"/>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8"/>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8"/>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88"/>
          <p:cNvGrpSpPr/>
          <p:nvPr/>
        </p:nvGrpSpPr>
        <p:grpSpPr>
          <a:xfrm>
            <a:off x="1430832" y="2773689"/>
            <a:ext cx="294515" cy="349897"/>
            <a:chOff x="1430832" y="2773689"/>
            <a:chExt cx="294515" cy="349897"/>
          </a:xfrm>
        </p:grpSpPr>
        <p:sp>
          <p:nvSpPr>
            <p:cNvPr id="9044" name="Google Shape;9044;p88"/>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8"/>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8"/>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8"/>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8"/>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88"/>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8"/>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8"/>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8"/>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8"/>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88"/>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8"/>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8"/>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88"/>
          <p:cNvGrpSpPr/>
          <p:nvPr/>
        </p:nvGrpSpPr>
        <p:grpSpPr>
          <a:xfrm>
            <a:off x="3082217" y="2788586"/>
            <a:ext cx="288866" cy="320236"/>
            <a:chOff x="3082217" y="2788586"/>
            <a:chExt cx="288866" cy="320236"/>
          </a:xfrm>
        </p:grpSpPr>
        <p:sp>
          <p:nvSpPr>
            <p:cNvPr id="9058" name="Google Shape;9058;p88"/>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8"/>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8"/>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8"/>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8"/>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8"/>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8"/>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88"/>
          <p:cNvGrpSpPr/>
          <p:nvPr/>
        </p:nvGrpSpPr>
        <p:grpSpPr>
          <a:xfrm>
            <a:off x="3610557" y="2780704"/>
            <a:ext cx="325017" cy="336052"/>
            <a:chOff x="3610557" y="2780704"/>
            <a:chExt cx="325017" cy="336052"/>
          </a:xfrm>
        </p:grpSpPr>
        <p:sp>
          <p:nvSpPr>
            <p:cNvPr id="9066" name="Google Shape;9066;p88"/>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8"/>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8"/>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8"/>
          <p:cNvGrpSpPr/>
          <p:nvPr/>
        </p:nvGrpSpPr>
        <p:grpSpPr>
          <a:xfrm>
            <a:off x="4179067" y="2811495"/>
            <a:ext cx="286475" cy="274390"/>
            <a:chOff x="4179067" y="2811495"/>
            <a:chExt cx="286475" cy="274390"/>
          </a:xfrm>
        </p:grpSpPr>
        <p:sp>
          <p:nvSpPr>
            <p:cNvPr id="9070" name="Google Shape;9070;p88"/>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8"/>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8"/>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8"/>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8"/>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8"/>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8"/>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8"/>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8"/>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9" name="Google Shape;9079;p88"/>
          <p:cNvGrpSpPr/>
          <p:nvPr/>
        </p:nvGrpSpPr>
        <p:grpSpPr>
          <a:xfrm>
            <a:off x="4686757" y="2762156"/>
            <a:ext cx="371047" cy="374199"/>
            <a:chOff x="4686757" y="2762156"/>
            <a:chExt cx="371047" cy="374199"/>
          </a:xfrm>
        </p:grpSpPr>
        <p:sp>
          <p:nvSpPr>
            <p:cNvPr id="9080" name="Google Shape;9080;p88"/>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8"/>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8"/>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8"/>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8"/>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8"/>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8"/>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88"/>
          <p:cNvGrpSpPr/>
          <p:nvPr/>
        </p:nvGrpSpPr>
        <p:grpSpPr>
          <a:xfrm>
            <a:off x="5221613" y="2784802"/>
            <a:ext cx="406567" cy="327855"/>
            <a:chOff x="5221613" y="2784802"/>
            <a:chExt cx="406567" cy="327855"/>
          </a:xfrm>
        </p:grpSpPr>
        <p:sp>
          <p:nvSpPr>
            <p:cNvPr id="9088" name="Google Shape;9088;p88"/>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88"/>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88"/>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8"/>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8"/>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8"/>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8"/>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8"/>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8"/>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8"/>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8"/>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8"/>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8"/>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8"/>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8"/>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8"/>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88"/>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8"/>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8"/>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8"/>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8"/>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8"/>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8"/>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8"/>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8"/>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88"/>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88"/>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8"/>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8"/>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8"/>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88"/>
          <p:cNvGrpSpPr/>
          <p:nvPr/>
        </p:nvGrpSpPr>
        <p:grpSpPr>
          <a:xfrm>
            <a:off x="5812586" y="2760921"/>
            <a:ext cx="303605" cy="375434"/>
            <a:chOff x="5812586" y="2760921"/>
            <a:chExt cx="303605" cy="375434"/>
          </a:xfrm>
        </p:grpSpPr>
        <p:sp>
          <p:nvSpPr>
            <p:cNvPr id="9119" name="Google Shape;9119;p88"/>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8"/>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8"/>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8"/>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8"/>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8"/>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8"/>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8"/>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8"/>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8"/>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8"/>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0" name="Google Shape;9130;p88"/>
          <p:cNvGrpSpPr/>
          <p:nvPr/>
        </p:nvGrpSpPr>
        <p:grpSpPr>
          <a:xfrm>
            <a:off x="6334673" y="2759633"/>
            <a:ext cx="378508" cy="378166"/>
            <a:chOff x="6334673" y="2759633"/>
            <a:chExt cx="378508" cy="378166"/>
          </a:xfrm>
        </p:grpSpPr>
        <p:sp>
          <p:nvSpPr>
            <p:cNvPr id="9131" name="Google Shape;9131;p88"/>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8"/>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8"/>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8"/>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88"/>
          <p:cNvGrpSpPr/>
          <p:nvPr/>
        </p:nvGrpSpPr>
        <p:grpSpPr>
          <a:xfrm>
            <a:off x="8012645" y="2806477"/>
            <a:ext cx="319763" cy="284505"/>
            <a:chOff x="8012645" y="2806477"/>
            <a:chExt cx="319763" cy="284505"/>
          </a:xfrm>
        </p:grpSpPr>
        <p:sp>
          <p:nvSpPr>
            <p:cNvPr id="9136" name="Google Shape;9136;p88"/>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8"/>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8"/>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8"/>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8"/>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8"/>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8"/>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8"/>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8"/>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8"/>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88"/>
          <p:cNvGrpSpPr/>
          <p:nvPr/>
        </p:nvGrpSpPr>
        <p:grpSpPr>
          <a:xfrm>
            <a:off x="2721109" y="4162138"/>
            <a:ext cx="385339" cy="388071"/>
            <a:chOff x="2454435" y="4162138"/>
            <a:chExt cx="385339" cy="388071"/>
          </a:xfrm>
        </p:grpSpPr>
        <p:sp>
          <p:nvSpPr>
            <p:cNvPr id="9147" name="Google Shape;9147;p88"/>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8"/>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8"/>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8"/>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8"/>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8"/>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8"/>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8"/>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8"/>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8"/>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8"/>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88"/>
          <p:cNvGrpSpPr/>
          <p:nvPr/>
        </p:nvGrpSpPr>
        <p:grpSpPr>
          <a:xfrm>
            <a:off x="3868613" y="4161192"/>
            <a:ext cx="275178" cy="388912"/>
            <a:chOff x="3601939" y="4161192"/>
            <a:chExt cx="275178" cy="388912"/>
          </a:xfrm>
        </p:grpSpPr>
        <p:sp>
          <p:nvSpPr>
            <p:cNvPr id="9159" name="Google Shape;9159;p88"/>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8"/>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8"/>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8"/>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8"/>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8"/>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8"/>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8"/>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8"/>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8"/>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88"/>
          <p:cNvGrpSpPr/>
          <p:nvPr/>
        </p:nvGrpSpPr>
        <p:grpSpPr>
          <a:xfrm>
            <a:off x="836023" y="3215146"/>
            <a:ext cx="375802" cy="371677"/>
            <a:chOff x="836023" y="3215146"/>
            <a:chExt cx="375802" cy="371677"/>
          </a:xfrm>
        </p:grpSpPr>
        <p:sp>
          <p:nvSpPr>
            <p:cNvPr id="9170" name="Google Shape;9170;p88"/>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8"/>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8"/>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8"/>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8"/>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8"/>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8"/>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8"/>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8"/>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8"/>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88"/>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88"/>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8"/>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8"/>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8"/>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8"/>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6" name="Google Shape;9186;p88"/>
          <p:cNvGrpSpPr/>
          <p:nvPr/>
        </p:nvGrpSpPr>
        <p:grpSpPr>
          <a:xfrm>
            <a:off x="1356297" y="3210890"/>
            <a:ext cx="431368" cy="380189"/>
            <a:chOff x="1356297" y="3210890"/>
            <a:chExt cx="431368" cy="380189"/>
          </a:xfrm>
        </p:grpSpPr>
        <p:sp>
          <p:nvSpPr>
            <p:cNvPr id="9187" name="Google Shape;9187;p88"/>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8"/>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8"/>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8"/>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8"/>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8"/>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8"/>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8"/>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8"/>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88"/>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8"/>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8"/>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8"/>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88"/>
          <p:cNvGrpSpPr/>
          <p:nvPr/>
        </p:nvGrpSpPr>
        <p:grpSpPr>
          <a:xfrm>
            <a:off x="1903737" y="3215540"/>
            <a:ext cx="411874" cy="370731"/>
            <a:chOff x="1903737" y="3215540"/>
            <a:chExt cx="411874" cy="370731"/>
          </a:xfrm>
        </p:grpSpPr>
        <p:sp>
          <p:nvSpPr>
            <p:cNvPr id="9201" name="Google Shape;9201;p88"/>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8"/>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8"/>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8"/>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8"/>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8"/>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8"/>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8"/>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88"/>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88"/>
          <p:cNvGrpSpPr/>
          <p:nvPr/>
        </p:nvGrpSpPr>
        <p:grpSpPr>
          <a:xfrm>
            <a:off x="2468465" y="3248854"/>
            <a:ext cx="397818" cy="304078"/>
            <a:chOff x="2468465" y="3248854"/>
            <a:chExt cx="397818" cy="304078"/>
          </a:xfrm>
        </p:grpSpPr>
        <p:sp>
          <p:nvSpPr>
            <p:cNvPr id="9211" name="Google Shape;9211;p88"/>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8"/>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8"/>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8"/>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8"/>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8"/>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8"/>
          <p:cNvGrpSpPr/>
          <p:nvPr/>
        </p:nvGrpSpPr>
        <p:grpSpPr>
          <a:xfrm>
            <a:off x="3017166" y="3216013"/>
            <a:ext cx="394376" cy="369812"/>
            <a:chOff x="3017166" y="3216013"/>
            <a:chExt cx="394376" cy="369812"/>
          </a:xfrm>
        </p:grpSpPr>
        <p:sp>
          <p:nvSpPr>
            <p:cNvPr id="9218" name="Google Shape;9218;p88"/>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8"/>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0" name="Google Shape;9220;p88"/>
          <p:cNvGrpSpPr/>
          <p:nvPr/>
        </p:nvGrpSpPr>
        <p:grpSpPr>
          <a:xfrm>
            <a:off x="4210043" y="3213228"/>
            <a:ext cx="199014" cy="375408"/>
            <a:chOff x="4210043" y="3213228"/>
            <a:chExt cx="199014" cy="375408"/>
          </a:xfrm>
        </p:grpSpPr>
        <p:sp>
          <p:nvSpPr>
            <p:cNvPr id="9221" name="Google Shape;9221;p88"/>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88"/>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8"/>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8"/>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8"/>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8"/>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8"/>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8"/>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8"/>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8"/>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8"/>
          <p:cNvGrpSpPr/>
          <p:nvPr/>
        </p:nvGrpSpPr>
        <p:grpSpPr>
          <a:xfrm>
            <a:off x="4818146" y="3203323"/>
            <a:ext cx="77845" cy="395165"/>
            <a:chOff x="4818146" y="3203323"/>
            <a:chExt cx="77845" cy="395165"/>
          </a:xfrm>
        </p:grpSpPr>
        <p:sp>
          <p:nvSpPr>
            <p:cNvPr id="9232" name="Google Shape;9232;p88"/>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8"/>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8"/>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8"/>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8"/>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88"/>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8"/>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8"/>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0" name="Google Shape;9240;p88"/>
          <p:cNvGrpSpPr/>
          <p:nvPr/>
        </p:nvGrpSpPr>
        <p:grpSpPr>
          <a:xfrm>
            <a:off x="5228890" y="3235428"/>
            <a:ext cx="344091" cy="332767"/>
            <a:chOff x="5228890" y="3235428"/>
            <a:chExt cx="344091" cy="332767"/>
          </a:xfrm>
        </p:grpSpPr>
        <p:sp>
          <p:nvSpPr>
            <p:cNvPr id="9241" name="Google Shape;9241;p88"/>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88"/>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8"/>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8"/>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8"/>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6" name="Google Shape;9246;p88"/>
          <p:cNvGrpSpPr/>
          <p:nvPr/>
        </p:nvGrpSpPr>
        <p:grpSpPr>
          <a:xfrm>
            <a:off x="5757913" y="3227047"/>
            <a:ext cx="388544" cy="347927"/>
            <a:chOff x="5757913" y="3227047"/>
            <a:chExt cx="388544" cy="347927"/>
          </a:xfrm>
        </p:grpSpPr>
        <p:sp>
          <p:nvSpPr>
            <p:cNvPr id="9247" name="Google Shape;9247;p88"/>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8"/>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9" name="Google Shape;9249;p88"/>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0" name="Google Shape;9250;p88"/>
          <p:cNvGrpSpPr/>
          <p:nvPr/>
        </p:nvGrpSpPr>
        <p:grpSpPr>
          <a:xfrm>
            <a:off x="6894856" y="3227074"/>
            <a:ext cx="324938" cy="347717"/>
            <a:chOff x="6894856" y="3227074"/>
            <a:chExt cx="324938" cy="347717"/>
          </a:xfrm>
        </p:grpSpPr>
        <p:sp>
          <p:nvSpPr>
            <p:cNvPr id="9251" name="Google Shape;9251;p88"/>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8"/>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8"/>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8"/>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8"/>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8"/>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8"/>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8"/>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8"/>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8"/>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8"/>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8"/>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8"/>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88"/>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8"/>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88"/>
          <p:cNvGrpSpPr/>
          <p:nvPr/>
        </p:nvGrpSpPr>
        <p:grpSpPr>
          <a:xfrm>
            <a:off x="7414946" y="3220873"/>
            <a:ext cx="360091" cy="360117"/>
            <a:chOff x="7414946" y="3220873"/>
            <a:chExt cx="360091" cy="360117"/>
          </a:xfrm>
        </p:grpSpPr>
        <p:sp>
          <p:nvSpPr>
            <p:cNvPr id="9267" name="Google Shape;9267;p88"/>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8"/>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8"/>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8"/>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8"/>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8"/>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8"/>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8"/>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8"/>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8"/>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8"/>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88"/>
          <p:cNvGrpSpPr/>
          <p:nvPr/>
        </p:nvGrpSpPr>
        <p:grpSpPr>
          <a:xfrm>
            <a:off x="8027227" y="3215041"/>
            <a:ext cx="231829" cy="371782"/>
            <a:chOff x="8027227" y="3215041"/>
            <a:chExt cx="231829" cy="371782"/>
          </a:xfrm>
        </p:grpSpPr>
        <p:sp>
          <p:nvSpPr>
            <p:cNvPr id="9279" name="Google Shape;9279;p88"/>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8"/>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8"/>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88"/>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8"/>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8"/>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8"/>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8"/>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8"/>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8"/>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9" name="Google Shape;9289;p88"/>
          <p:cNvGrpSpPr/>
          <p:nvPr/>
        </p:nvGrpSpPr>
        <p:grpSpPr>
          <a:xfrm>
            <a:off x="4360277" y="4146138"/>
            <a:ext cx="395638" cy="420544"/>
            <a:chOff x="4093603" y="4146138"/>
            <a:chExt cx="395638" cy="420544"/>
          </a:xfrm>
        </p:grpSpPr>
        <p:sp>
          <p:nvSpPr>
            <p:cNvPr id="9290" name="Google Shape;9290;p88"/>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8"/>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8"/>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8"/>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8"/>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88"/>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88"/>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8"/>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8"/>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8"/>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8"/>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8"/>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8"/>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88"/>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8"/>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88"/>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8"/>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88"/>
          <p:cNvGrpSpPr/>
          <p:nvPr/>
        </p:nvGrpSpPr>
        <p:grpSpPr>
          <a:xfrm>
            <a:off x="4911080" y="4162322"/>
            <a:ext cx="392065" cy="387887"/>
            <a:chOff x="4644406" y="4162322"/>
            <a:chExt cx="392065" cy="387887"/>
          </a:xfrm>
        </p:grpSpPr>
        <p:sp>
          <p:nvSpPr>
            <p:cNvPr id="9308" name="Google Shape;9308;p88"/>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8"/>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8"/>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8"/>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8"/>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8"/>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88"/>
          <p:cNvGrpSpPr/>
          <p:nvPr/>
        </p:nvGrpSpPr>
        <p:grpSpPr>
          <a:xfrm>
            <a:off x="5995057" y="4221698"/>
            <a:ext cx="417128" cy="269162"/>
            <a:chOff x="5728383" y="4221698"/>
            <a:chExt cx="417128" cy="269162"/>
          </a:xfrm>
        </p:grpSpPr>
        <p:sp>
          <p:nvSpPr>
            <p:cNvPr id="9315" name="Google Shape;9315;p88"/>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8"/>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8"/>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8"/>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8"/>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8"/>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8"/>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8"/>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8"/>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8"/>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8"/>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8"/>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7" name="Google Shape;9327;p88"/>
          <p:cNvGrpSpPr/>
          <p:nvPr/>
        </p:nvGrpSpPr>
        <p:grpSpPr>
          <a:xfrm>
            <a:off x="834210" y="3696905"/>
            <a:ext cx="371782" cy="342751"/>
            <a:chOff x="834210" y="3696905"/>
            <a:chExt cx="371782" cy="342751"/>
          </a:xfrm>
        </p:grpSpPr>
        <p:sp>
          <p:nvSpPr>
            <p:cNvPr id="9328" name="Google Shape;9328;p88"/>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8"/>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8"/>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8"/>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8"/>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8"/>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8"/>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8"/>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8"/>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8"/>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8"/>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8"/>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0" name="Google Shape;9340;p88"/>
          <p:cNvGrpSpPr/>
          <p:nvPr/>
        </p:nvGrpSpPr>
        <p:grpSpPr>
          <a:xfrm>
            <a:off x="1359398" y="3682271"/>
            <a:ext cx="395296" cy="371966"/>
            <a:chOff x="1359398" y="3682271"/>
            <a:chExt cx="395296" cy="371966"/>
          </a:xfrm>
        </p:grpSpPr>
        <p:sp>
          <p:nvSpPr>
            <p:cNvPr id="9341" name="Google Shape;9341;p88"/>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8"/>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8"/>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8"/>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8"/>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8"/>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8"/>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88"/>
          <p:cNvGrpSpPr/>
          <p:nvPr/>
        </p:nvGrpSpPr>
        <p:grpSpPr>
          <a:xfrm>
            <a:off x="1908099" y="3682271"/>
            <a:ext cx="395296" cy="371966"/>
            <a:chOff x="1908099" y="3682271"/>
            <a:chExt cx="395296" cy="371966"/>
          </a:xfrm>
        </p:grpSpPr>
        <p:sp>
          <p:nvSpPr>
            <p:cNvPr id="9349" name="Google Shape;9349;p88"/>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8"/>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8"/>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8"/>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8"/>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8"/>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8"/>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88"/>
          <p:cNvGrpSpPr/>
          <p:nvPr/>
        </p:nvGrpSpPr>
        <p:grpSpPr>
          <a:xfrm>
            <a:off x="2456800" y="3682271"/>
            <a:ext cx="395270" cy="371966"/>
            <a:chOff x="2456800" y="3682271"/>
            <a:chExt cx="395270" cy="371966"/>
          </a:xfrm>
        </p:grpSpPr>
        <p:sp>
          <p:nvSpPr>
            <p:cNvPr id="9357" name="Google Shape;9357;p88"/>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8"/>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88"/>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8"/>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8"/>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8"/>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88"/>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88"/>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8"/>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88"/>
          <p:cNvGrpSpPr/>
          <p:nvPr/>
        </p:nvGrpSpPr>
        <p:grpSpPr>
          <a:xfrm>
            <a:off x="3014250" y="3682271"/>
            <a:ext cx="391092" cy="371940"/>
            <a:chOff x="3014250" y="3682271"/>
            <a:chExt cx="391092" cy="371940"/>
          </a:xfrm>
        </p:grpSpPr>
        <p:sp>
          <p:nvSpPr>
            <p:cNvPr id="9367" name="Google Shape;9367;p88"/>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8"/>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8"/>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88"/>
          <p:cNvGrpSpPr/>
          <p:nvPr/>
        </p:nvGrpSpPr>
        <p:grpSpPr>
          <a:xfrm>
            <a:off x="3569125" y="3702947"/>
            <a:ext cx="388728" cy="330692"/>
            <a:chOff x="3569125" y="3702947"/>
            <a:chExt cx="388728" cy="330692"/>
          </a:xfrm>
        </p:grpSpPr>
        <p:sp>
          <p:nvSpPr>
            <p:cNvPr id="9371" name="Google Shape;9371;p88"/>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8"/>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8"/>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8"/>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5" name="Google Shape;9375;p88"/>
          <p:cNvGrpSpPr/>
          <p:nvPr/>
        </p:nvGrpSpPr>
        <p:grpSpPr>
          <a:xfrm>
            <a:off x="4111994" y="3682455"/>
            <a:ext cx="387992" cy="371625"/>
            <a:chOff x="4111994" y="3682455"/>
            <a:chExt cx="387992" cy="371625"/>
          </a:xfrm>
        </p:grpSpPr>
        <p:sp>
          <p:nvSpPr>
            <p:cNvPr id="9376" name="Google Shape;9376;p88"/>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8"/>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88"/>
          <p:cNvGrpSpPr/>
          <p:nvPr/>
        </p:nvGrpSpPr>
        <p:grpSpPr>
          <a:xfrm>
            <a:off x="4674908" y="3682271"/>
            <a:ext cx="371966" cy="371966"/>
            <a:chOff x="4674908" y="3682271"/>
            <a:chExt cx="371966" cy="371966"/>
          </a:xfrm>
        </p:grpSpPr>
        <p:sp>
          <p:nvSpPr>
            <p:cNvPr id="9379" name="Google Shape;9379;p88"/>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8"/>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8"/>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8"/>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3" name="Google Shape;9383;p88"/>
          <p:cNvGrpSpPr/>
          <p:nvPr/>
        </p:nvGrpSpPr>
        <p:grpSpPr>
          <a:xfrm>
            <a:off x="5223609" y="3731112"/>
            <a:ext cx="371782" cy="274285"/>
            <a:chOff x="5223609" y="3731112"/>
            <a:chExt cx="371782" cy="274285"/>
          </a:xfrm>
        </p:grpSpPr>
        <p:sp>
          <p:nvSpPr>
            <p:cNvPr id="9384" name="Google Shape;9384;p88"/>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8"/>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6" name="Google Shape;9386;p88"/>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7" name="Google Shape;9387;p88"/>
          <p:cNvGrpSpPr/>
          <p:nvPr/>
        </p:nvGrpSpPr>
        <p:grpSpPr>
          <a:xfrm>
            <a:off x="6319908" y="3696721"/>
            <a:ext cx="373963" cy="343119"/>
            <a:chOff x="6319908" y="3696721"/>
            <a:chExt cx="373963" cy="343119"/>
          </a:xfrm>
        </p:grpSpPr>
        <p:sp>
          <p:nvSpPr>
            <p:cNvPr id="9388" name="Google Shape;9388;p88"/>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8"/>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8"/>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8"/>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88"/>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8"/>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8"/>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8"/>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8"/>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88"/>
          <p:cNvGrpSpPr/>
          <p:nvPr/>
        </p:nvGrpSpPr>
        <p:grpSpPr>
          <a:xfrm>
            <a:off x="6871342" y="3740044"/>
            <a:ext cx="371966" cy="256420"/>
            <a:chOff x="6871342" y="3740044"/>
            <a:chExt cx="371966" cy="256420"/>
          </a:xfrm>
        </p:grpSpPr>
        <p:sp>
          <p:nvSpPr>
            <p:cNvPr id="9398" name="Google Shape;9398;p88"/>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8"/>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8"/>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8"/>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8"/>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8"/>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8"/>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8"/>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88"/>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88"/>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8"/>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8"/>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0" name="Google Shape;9410;p88"/>
          <p:cNvGrpSpPr/>
          <p:nvPr/>
        </p:nvGrpSpPr>
        <p:grpSpPr>
          <a:xfrm>
            <a:off x="7402362" y="3681535"/>
            <a:ext cx="402757" cy="372728"/>
            <a:chOff x="7402362" y="3681535"/>
            <a:chExt cx="402757" cy="372728"/>
          </a:xfrm>
        </p:grpSpPr>
        <p:sp>
          <p:nvSpPr>
            <p:cNvPr id="9411" name="Google Shape;9411;p88"/>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8"/>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8"/>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8"/>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8"/>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8"/>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8"/>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8"/>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8"/>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8"/>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8"/>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8"/>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8"/>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8"/>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8"/>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8"/>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7" name="Google Shape;9427;p88"/>
          <p:cNvGrpSpPr/>
          <p:nvPr/>
        </p:nvGrpSpPr>
        <p:grpSpPr>
          <a:xfrm>
            <a:off x="7960705" y="3736235"/>
            <a:ext cx="378902" cy="264065"/>
            <a:chOff x="7960705" y="3736235"/>
            <a:chExt cx="378902" cy="264065"/>
          </a:xfrm>
        </p:grpSpPr>
        <p:sp>
          <p:nvSpPr>
            <p:cNvPr id="9428" name="Google Shape;9428;p88"/>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8"/>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8"/>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8"/>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8"/>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8"/>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8"/>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8"/>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8"/>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8"/>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8"/>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8"/>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8"/>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8"/>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2" name="Google Shape;9442;p88"/>
          <p:cNvGrpSpPr/>
          <p:nvPr/>
        </p:nvGrpSpPr>
        <p:grpSpPr>
          <a:xfrm>
            <a:off x="6667501" y="4162270"/>
            <a:ext cx="166200" cy="388019"/>
            <a:chOff x="6400828" y="4162270"/>
            <a:chExt cx="166200" cy="388019"/>
          </a:xfrm>
        </p:grpSpPr>
        <p:sp>
          <p:nvSpPr>
            <p:cNvPr id="9443" name="Google Shape;9443;p88"/>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8"/>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88"/>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8"/>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8"/>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88"/>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88"/>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88"/>
          <p:cNvGrpSpPr/>
          <p:nvPr/>
        </p:nvGrpSpPr>
        <p:grpSpPr>
          <a:xfrm>
            <a:off x="7186488" y="4162270"/>
            <a:ext cx="225260" cy="388019"/>
            <a:chOff x="6919815" y="4162270"/>
            <a:chExt cx="225260" cy="388019"/>
          </a:xfrm>
        </p:grpSpPr>
        <p:sp>
          <p:nvSpPr>
            <p:cNvPr id="9451" name="Google Shape;9451;p88"/>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8"/>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8"/>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8"/>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88"/>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88"/>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8"/>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8"/>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9" name="Google Shape;9459;p88"/>
          <p:cNvGrpSpPr/>
          <p:nvPr/>
        </p:nvGrpSpPr>
        <p:grpSpPr>
          <a:xfrm>
            <a:off x="7652273" y="4177035"/>
            <a:ext cx="388728" cy="358383"/>
            <a:chOff x="7385600" y="4177035"/>
            <a:chExt cx="388728" cy="358383"/>
          </a:xfrm>
        </p:grpSpPr>
        <p:sp>
          <p:nvSpPr>
            <p:cNvPr id="9460" name="Google Shape;9460;p88"/>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88"/>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88"/>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8"/>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8"/>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8"/>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8"/>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88"/>
          <p:cNvGrpSpPr/>
          <p:nvPr/>
        </p:nvGrpSpPr>
        <p:grpSpPr>
          <a:xfrm>
            <a:off x="3625085" y="3259862"/>
            <a:ext cx="369207" cy="258259"/>
            <a:chOff x="3625085" y="3259862"/>
            <a:chExt cx="369207" cy="258259"/>
          </a:xfrm>
        </p:grpSpPr>
        <p:sp>
          <p:nvSpPr>
            <p:cNvPr id="9468" name="Google Shape;9468;p88"/>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8"/>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8"/>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8"/>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8"/>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8"/>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8"/>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8"/>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88"/>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88"/>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8"/>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8"/>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8"/>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88"/>
          <p:cNvGrpSpPr/>
          <p:nvPr/>
        </p:nvGrpSpPr>
        <p:grpSpPr>
          <a:xfrm>
            <a:off x="6317360" y="3276808"/>
            <a:ext cx="363217" cy="248590"/>
            <a:chOff x="6317360" y="3276808"/>
            <a:chExt cx="363217" cy="248590"/>
          </a:xfrm>
        </p:grpSpPr>
        <p:sp>
          <p:nvSpPr>
            <p:cNvPr id="9482" name="Google Shape;9482;p88"/>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8"/>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8"/>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8"/>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8"/>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88"/>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88"/>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88"/>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88"/>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88"/>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88"/>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88"/>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88"/>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88"/>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88"/>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88"/>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88"/>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88"/>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88"/>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88"/>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88"/>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88"/>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88"/>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88"/>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88"/>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88"/>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88"/>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88"/>
          <p:cNvGrpSpPr/>
          <p:nvPr/>
        </p:nvGrpSpPr>
        <p:grpSpPr>
          <a:xfrm>
            <a:off x="5351065" y="4183682"/>
            <a:ext cx="504064" cy="325595"/>
            <a:chOff x="5084391" y="4183682"/>
            <a:chExt cx="504064" cy="325595"/>
          </a:xfrm>
        </p:grpSpPr>
        <p:sp>
          <p:nvSpPr>
            <p:cNvPr id="9510" name="Google Shape;9510;p88"/>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88"/>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88"/>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88"/>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88"/>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88"/>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88"/>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88"/>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88"/>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88"/>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88"/>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88"/>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88"/>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88"/>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88"/>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88"/>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6" name="Google Shape;9526;p88"/>
          <p:cNvGrpSpPr/>
          <p:nvPr/>
        </p:nvGrpSpPr>
        <p:grpSpPr>
          <a:xfrm>
            <a:off x="7947595" y="2347996"/>
            <a:ext cx="379795" cy="267165"/>
            <a:chOff x="7947595" y="2347996"/>
            <a:chExt cx="379795" cy="267165"/>
          </a:xfrm>
        </p:grpSpPr>
        <p:sp>
          <p:nvSpPr>
            <p:cNvPr id="9527" name="Google Shape;9527;p88"/>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88"/>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88"/>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88"/>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88"/>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88"/>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88"/>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88"/>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88"/>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6" name="Google Shape;9536;p88"/>
          <p:cNvGrpSpPr/>
          <p:nvPr/>
        </p:nvGrpSpPr>
        <p:grpSpPr>
          <a:xfrm>
            <a:off x="6400644" y="2310269"/>
            <a:ext cx="275362" cy="338784"/>
            <a:chOff x="6400644" y="2310269"/>
            <a:chExt cx="275362" cy="338784"/>
          </a:xfrm>
        </p:grpSpPr>
        <p:sp>
          <p:nvSpPr>
            <p:cNvPr id="9537" name="Google Shape;9537;p88"/>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88"/>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88"/>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88"/>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88"/>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88"/>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88"/>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88"/>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88"/>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88"/>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88"/>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88"/>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88"/>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88"/>
          <p:cNvGrpSpPr/>
          <p:nvPr/>
        </p:nvGrpSpPr>
        <p:grpSpPr>
          <a:xfrm>
            <a:off x="1608942" y="4161009"/>
            <a:ext cx="359565" cy="358094"/>
            <a:chOff x="1342268" y="4161009"/>
            <a:chExt cx="359565" cy="358094"/>
          </a:xfrm>
        </p:grpSpPr>
        <p:sp>
          <p:nvSpPr>
            <p:cNvPr id="9551" name="Google Shape;9551;p88"/>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88"/>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88"/>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88"/>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88"/>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88"/>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88"/>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88"/>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88"/>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88"/>
          <p:cNvGrpSpPr/>
          <p:nvPr/>
        </p:nvGrpSpPr>
        <p:grpSpPr>
          <a:xfrm>
            <a:off x="1913012" y="2764940"/>
            <a:ext cx="417523" cy="374252"/>
            <a:chOff x="1913012" y="2764940"/>
            <a:chExt cx="417523" cy="374252"/>
          </a:xfrm>
        </p:grpSpPr>
        <p:sp>
          <p:nvSpPr>
            <p:cNvPr id="9561" name="Google Shape;9561;p88"/>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88"/>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88"/>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88"/>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88"/>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88"/>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88"/>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88"/>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88"/>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88"/>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88"/>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88"/>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3" name="Google Shape;9573;p88"/>
          <p:cNvGrpSpPr/>
          <p:nvPr/>
        </p:nvGrpSpPr>
        <p:grpSpPr>
          <a:xfrm>
            <a:off x="830742" y="2763601"/>
            <a:ext cx="384734" cy="381556"/>
            <a:chOff x="830742" y="2763601"/>
            <a:chExt cx="384734" cy="381556"/>
          </a:xfrm>
        </p:grpSpPr>
        <p:sp>
          <p:nvSpPr>
            <p:cNvPr id="9574" name="Google Shape;9574;p88"/>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88"/>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88"/>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88"/>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88"/>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88"/>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88"/>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88"/>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88"/>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88"/>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88"/>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88"/>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88"/>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88"/>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88"/>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88"/>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88"/>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88"/>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8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88"/>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88"/>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88"/>
          <p:cNvGrpSpPr/>
          <p:nvPr/>
        </p:nvGrpSpPr>
        <p:grpSpPr>
          <a:xfrm>
            <a:off x="3274171" y="4183419"/>
            <a:ext cx="375434" cy="329667"/>
            <a:chOff x="3007498" y="4183419"/>
            <a:chExt cx="375434" cy="329667"/>
          </a:xfrm>
        </p:grpSpPr>
        <p:sp>
          <p:nvSpPr>
            <p:cNvPr id="9596" name="Google Shape;9596;p88"/>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88"/>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88"/>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88"/>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88"/>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88"/>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88"/>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88"/>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88"/>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88"/>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88"/>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88"/>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88"/>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88"/>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88"/>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88"/>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88"/>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88"/>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88"/>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88"/>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6" name="Google Shape;9616;p88"/>
          <p:cNvGrpSpPr/>
          <p:nvPr/>
        </p:nvGrpSpPr>
        <p:grpSpPr>
          <a:xfrm>
            <a:off x="6919276" y="2766990"/>
            <a:ext cx="274550" cy="354728"/>
            <a:chOff x="7606826" y="2419290"/>
            <a:chExt cx="274550" cy="354728"/>
          </a:xfrm>
        </p:grpSpPr>
        <p:sp>
          <p:nvSpPr>
            <p:cNvPr id="9617" name="Google Shape;9617;p88"/>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88"/>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88"/>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88"/>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88"/>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88"/>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88"/>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88"/>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88"/>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88"/>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88"/>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88"/>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88"/>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88"/>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88"/>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88"/>
          <p:cNvGrpSpPr/>
          <p:nvPr/>
        </p:nvGrpSpPr>
        <p:grpSpPr>
          <a:xfrm>
            <a:off x="7550168" y="2777003"/>
            <a:ext cx="263316" cy="354728"/>
            <a:chOff x="8062968" y="2419290"/>
            <a:chExt cx="263316" cy="354728"/>
          </a:xfrm>
        </p:grpSpPr>
        <p:sp>
          <p:nvSpPr>
            <p:cNvPr id="9633" name="Google Shape;9633;p88"/>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88"/>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88"/>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88"/>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88"/>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88"/>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88"/>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88"/>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88"/>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88"/>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88"/>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88"/>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88"/>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88"/>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88"/>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88"/>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88"/>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0" name="Google Shape;9650;p88"/>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chemeClr val="hlink"/>
                </a:solidFill>
                <a:uFill>
                  <a:noFill/>
                </a:uFill>
                <a:hlinkClick r:id="rId3"/>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9651" name="Google Shape;9651;p8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grpSp>
        <p:nvGrpSpPr>
          <p:cNvPr id="9652" name="Google Shape;9652;p88"/>
          <p:cNvGrpSpPr/>
          <p:nvPr/>
        </p:nvGrpSpPr>
        <p:grpSpPr>
          <a:xfrm>
            <a:off x="1102999" y="4149725"/>
            <a:ext cx="364280" cy="363684"/>
            <a:chOff x="836325" y="4149725"/>
            <a:chExt cx="364280" cy="363684"/>
          </a:xfrm>
        </p:grpSpPr>
        <p:sp>
          <p:nvSpPr>
            <p:cNvPr id="9653" name="Google Shape;9653;p88"/>
            <p:cNvSpPr/>
            <p:nvPr/>
          </p:nvSpPr>
          <p:spPr>
            <a:xfrm>
              <a:off x="836325" y="4428035"/>
              <a:ext cx="86394" cy="85374"/>
            </a:xfrm>
            <a:custGeom>
              <a:avLst/>
              <a:gdLst/>
              <a:ahLst/>
              <a:cxnLst/>
              <a:rect l="l" t="t" r="r" b="b"/>
              <a:pathLst>
                <a:path w="10325" h="10203" extrusionOk="0">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88"/>
            <p:cNvSpPr/>
            <p:nvPr/>
          </p:nvSpPr>
          <p:spPr>
            <a:xfrm>
              <a:off x="836325" y="4373908"/>
              <a:ext cx="60045" cy="58999"/>
            </a:xfrm>
            <a:custGeom>
              <a:avLst/>
              <a:gdLst/>
              <a:ahLst/>
              <a:cxnLst/>
              <a:rect l="l" t="t" r="r" b="b"/>
              <a:pathLst>
                <a:path w="7176" h="7051" extrusionOk="0">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88"/>
            <p:cNvSpPr/>
            <p:nvPr/>
          </p:nvSpPr>
          <p:spPr>
            <a:xfrm>
              <a:off x="916801" y="4454384"/>
              <a:ext cx="60045" cy="58999"/>
            </a:xfrm>
            <a:custGeom>
              <a:avLst/>
              <a:gdLst/>
              <a:ahLst/>
              <a:cxnLst/>
              <a:rect l="l" t="t" r="r" b="b"/>
              <a:pathLst>
                <a:path w="7176" h="7051" extrusionOk="0">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88"/>
            <p:cNvSpPr/>
            <p:nvPr/>
          </p:nvSpPr>
          <p:spPr>
            <a:xfrm>
              <a:off x="901229" y="4149725"/>
              <a:ext cx="298594" cy="157234"/>
            </a:xfrm>
            <a:custGeom>
              <a:avLst/>
              <a:gdLst/>
              <a:ahLst/>
              <a:cxnLst/>
              <a:rect l="l" t="t" r="r" b="b"/>
              <a:pathLst>
                <a:path w="35685" h="18791" extrusionOk="0">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88"/>
            <p:cNvSpPr/>
            <p:nvPr/>
          </p:nvSpPr>
          <p:spPr>
            <a:xfrm>
              <a:off x="951985" y="4150026"/>
              <a:ext cx="248255" cy="248163"/>
            </a:xfrm>
            <a:custGeom>
              <a:avLst/>
              <a:gdLst/>
              <a:ahLst/>
              <a:cxnLst/>
              <a:rect l="l" t="t" r="r" b="b"/>
              <a:pathLst>
                <a:path w="29669" h="29658" extrusionOk="0">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88"/>
            <p:cNvSpPr/>
            <p:nvPr/>
          </p:nvSpPr>
          <p:spPr>
            <a:xfrm>
              <a:off x="1046141" y="4150445"/>
              <a:ext cx="154464" cy="298017"/>
            </a:xfrm>
            <a:custGeom>
              <a:avLst/>
              <a:gdLst/>
              <a:ahLst/>
              <a:cxnLst/>
              <a:rect l="l" t="t" r="r" b="b"/>
              <a:pathLst>
                <a:path w="18460" h="35616" extrusionOk="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88"/>
            <p:cNvSpPr/>
            <p:nvPr/>
          </p:nvSpPr>
          <p:spPr>
            <a:xfrm>
              <a:off x="952454" y="4150244"/>
              <a:ext cx="247787" cy="247946"/>
            </a:xfrm>
            <a:custGeom>
              <a:avLst/>
              <a:gdLst/>
              <a:ahLst/>
              <a:cxnLst/>
              <a:rect l="l" t="t" r="r" b="b"/>
              <a:pathLst>
                <a:path w="29613" h="29632" extrusionOk="0">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9663"/>
        <p:cNvGrpSpPr/>
        <p:nvPr/>
      </p:nvGrpSpPr>
      <p:grpSpPr>
        <a:xfrm>
          <a:off x="0" y="0"/>
          <a:ext cx="0" cy="0"/>
          <a:chOff x="0" y="0"/>
          <a:chExt cx="0" cy="0"/>
        </a:xfrm>
      </p:grpSpPr>
      <p:grpSp>
        <p:nvGrpSpPr>
          <p:cNvPr id="9664" name="Google Shape;9664;p89"/>
          <p:cNvGrpSpPr/>
          <p:nvPr/>
        </p:nvGrpSpPr>
        <p:grpSpPr>
          <a:xfrm>
            <a:off x="7075663" y="2261129"/>
            <a:ext cx="362163" cy="347098"/>
            <a:chOff x="7075663" y="2444129"/>
            <a:chExt cx="362163" cy="347098"/>
          </a:xfrm>
        </p:grpSpPr>
        <p:sp>
          <p:nvSpPr>
            <p:cNvPr id="9665" name="Google Shape;9665;p89"/>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89"/>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89"/>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89"/>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89"/>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89"/>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89"/>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89"/>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3" name="Google Shape;9673;p89"/>
          <p:cNvGrpSpPr/>
          <p:nvPr/>
        </p:nvGrpSpPr>
        <p:grpSpPr>
          <a:xfrm>
            <a:off x="6638175" y="2253584"/>
            <a:ext cx="372197" cy="362163"/>
            <a:chOff x="6638175" y="2436584"/>
            <a:chExt cx="372197" cy="362163"/>
          </a:xfrm>
        </p:grpSpPr>
        <p:sp>
          <p:nvSpPr>
            <p:cNvPr id="9674" name="Google Shape;9674;p89"/>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89"/>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89"/>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89"/>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89"/>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89"/>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89"/>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89"/>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89"/>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89"/>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89"/>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89"/>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89"/>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89"/>
          <p:cNvGrpSpPr/>
          <p:nvPr/>
        </p:nvGrpSpPr>
        <p:grpSpPr>
          <a:xfrm>
            <a:off x="6192906" y="2256440"/>
            <a:ext cx="371699" cy="356084"/>
            <a:chOff x="6192906" y="2439440"/>
            <a:chExt cx="371699" cy="356084"/>
          </a:xfrm>
        </p:grpSpPr>
        <p:sp>
          <p:nvSpPr>
            <p:cNvPr id="9688" name="Google Shape;9688;p89"/>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89"/>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89"/>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89"/>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89"/>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89"/>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89"/>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89"/>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89"/>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89"/>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89"/>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89"/>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89"/>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89"/>
          <p:cNvGrpSpPr/>
          <p:nvPr/>
        </p:nvGrpSpPr>
        <p:grpSpPr>
          <a:xfrm>
            <a:off x="5762467" y="2253584"/>
            <a:ext cx="362163" cy="362163"/>
            <a:chOff x="5762467" y="2436584"/>
            <a:chExt cx="362163" cy="362163"/>
          </a:xfrm>
        </p:grpSpPr>
        <p:sp>
          <p:nvSpPr>
            <p:cNvPr id="9702" name="Google Shape;9702;p89"/>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89"/>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89"/>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89"/>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89"/>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89"/>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8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89"/>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89"/>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89"/>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89"/>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8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89"/>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89"/>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89"/>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89"/>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89"/>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89"/>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89"/>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89"/>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89"/>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89"/>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89"/>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89"/>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89"/>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7" name="Google Shape;9727;p89"/>
          <p:cNvGrpSpPr/>
          <p:nvPr/>
        </p:nvGrpSpPr>
        <p:grpSpPr>
          <a:xfrm>
            <a:off x="5323721" y="2254029"/>
            <a:ext cx="362922" cy="361219"/>
            <a:chOff x="5323721" y="2437029"/>
            <a:chExt cx="362922" cy="361219"/>
          </a:xfrm>
        </p:grpSpPr>
        <p:sp>
          <p:nvSpPr>
            <p:cNvPr id="9728" name="Google Shape;9728;p89"/>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89"/>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89"/>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89"/>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89"/>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89"/>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89"/>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89"/>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89"/>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89"/>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89"/>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89"/>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89"/>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89"/>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89"/>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89"/>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89"/>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89"/>
          <p:cNvGrpSpPr/>
          <p:nvPr/>
        </p:nvGrpSpPr>
        <p:grpSpPr>
          <a:xfrm>
            <a:off x="4875937" y="2285731"/>
            <a:ext cx="407122" cy="315448"/>
            <a:chOff x="4875937" y="2468731"/>
            <a:chExt cx="407122" cy="315448"/>
          </a:xfrm>
        </p:grpSpPr>
        <p:sp>
          <p:nvSpPr>
            <p:cNvPr id="9746" name="Google Shape;9746;p89"/>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89"/>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89"/>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89"/>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89"/>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89"/>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89"/>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89"/>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89"/>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89"/>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89"/>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89"/>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89"/>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89"/>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89"/>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89"/>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89"/>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89"/>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89"/>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89"/>
          <p:cNvGrpSpPr/>
          <p:nvPr/>
        </p:nvGrpSpPr>
        <p:grpSpPr>
          <a:xfrm>
            <a:off x="4893282" y="3621774"/>
            <a:ext cx="242114" cy="362163"/>
            <a:chOff x="4893282" y="3804774"/>
            <a:chExt cx="242114" cy="362163"/>
          </a:xfrm>
        </p:grpSpPr>
        <p:sp>
          <p:nvSpPr>
            <p:cNvPr id="9766" name="Google Shape;9766;p89"/>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89"/>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89"/>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89"/>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89"/>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89"/>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89"/>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89"/>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89"/>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89"/>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89"/>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89"/>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89"/>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89"/>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89"/>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89"/>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89"/>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89"/>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89"/>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89"/>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89"/>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89"/>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89"/>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89"/>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89"/>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89"/>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89"/>
          <p:cNvGrpSpPr/>
          <p:nvPr/>
        </p:nvGrpSpPr>
        <p:grpSpPr>
          <a:xfrm>
            <a:off x="6248162" y="3621774"/>
            <a:ext cx="231058" cy="362425"/>
            <a:chOff x="6248162" y="3804774"/>
            <a:chExt cx="231058" cy="362425"/>
          </a:xfrm>
        </p:grpSpPr>
        <p:sp>
          <p:nvSpPr>
            <p:cNvPr id="9793" name="Google Shape;9793;p89"/>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89"/>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89"/>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89"/>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7" name="Google Shape;9797;p89"/>
          <p:cNvGrpSpPr/>
          <p:nvPr/>
        </p:nvGrpSpPr>
        <p:grpSpPr>
          <a:xfrm>
            <a:off x="5346568" y="3621774"/>
            <a:ext cx="233337" cy="362163"/>
            <a:chOff x="5346568" y="3804774"/>
            <a:chExt cx="233337" cy="362163"/>
          </a:xfrm>
        </p:grpSpPr>
        <p:sp>
          <p:nvSpPr>
            <p:cNvPr id="9798" name="Google Shape;9798;p89"/>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89"/>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89"/>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89"/>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89"/>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89"/>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89"/>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89"/>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89"/>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89"/>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89"/>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89"/>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89"/>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89"/>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89"/>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89"/>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89"/>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89"/>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89"/>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89"/>
          <p:cNvGrpSpPr/>
          <p:nvPr/>
        </p:nvGrpSpPr>
        <p:grpSpPr>
          <a:xfrm>
            <a:off x="6704985" y="3622141"/>
            <a:ext cx="209967" cy="361639"/>
            <a:chOff x="6704985" y="3805141"/>
            <a:chExt cx="209967" cy="361639"/>
          </a:xfrm>
        </p:grpSpPr>
        <p:sp>
          <p:nvSpPr>
            <p:cNvPr id="9818" name="Google Shape;9818;p89"/>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89"/>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89"/>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89"/>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89"/>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89"/>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89"/>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89"/>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89"/>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89"/>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89"/>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89"/>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0" name="Google Shape;9830;p89"/>
          <p:cNvGrpSpPr/>
          <p:nvPr/>
        </p:nvGrpSpPr>
        <p:grpSpPr>
          <a:xfrm>
            <a:off x="7513884" y="2265269"/>
            <a:ext cx="363184" cy="338792"/>
            <a:chOff x="7513884" y="2448269"/>
            <a:chExt cx="363184" cy="338792"/>
          </a:xfrm>
        </p:grpSpPr>
        <p:sp>
          <p:nvSpPr>
            <p:cNvPr id="9831" name="Google Shape;9831;p89"/>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89"/>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89"/>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89"/>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89"/>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89"/>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7" name="Google Shape;9837;p89"/>
          <p:cNvGrpSpPr/>
          <p:nvPr/>
        </p:nvGrpSpPr>
        <p:grpSpPr>
          <a:xfrm>
            <a:off x="5777767" y="3621826"/>
            <a:ext cx="258699" cy="362136"/>
            <a:chOff x="5777767" y="3804826"/>
            <a:chExt cx="258699" cy="362136"/>
          </a:xfrm>
        </p:grpSpPr>
        <p:sp>
          <p:nvSpPr>
            <p:cNvPr id="9838" name="Google Shape;9838;p89"/>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89"/>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89"/>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89"/>
          <p:cNvGrpSpPr/>
          <p:nvPr/>
        </p:nvGrpSpPr>
        <p:grpSpPr>
          <a:xfrm>
            <a:off x="7953101" y="2253584"/>
            <a:ext cx="361691" cy="362163"/>
            <a:chOff x="7953101" y="2436584"/>
            <a:chExt cx="361691" cy="362163"/>
          </a:xfrm>
        </p:grpSpPr>
        <p:sp>
          <p:nvSpPr>
            <p:cNvPr id="9842" name="Google Shape;9842;p89"/>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89"/>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89"/>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89"/>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89"/>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89"/>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89"/>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89"/>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89"/>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1" name="Google Shape;9851;p89"/>
          <p:cNvGrpSpPr/>
          <p:nvPr/>
        </p:nvGrpSpPr>
        <p:grpSpPr>
          <a:xfrm>
            <a:off x="4859353" y="3172130"/>
            <a:ext cx="373481" cy="362267"/>
            <a:chOff x="4859353" y="3355130"/>
            <a:chExt cx="373481" cy="362267"/>
          </a:xfrm>
        </p:grpSpPr>
        <p:sp>
          <p:nvSpPr>
            <p:cNvPr id="9852" name="Google Shape;9852;p89"/>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89"/>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89"/>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89"/>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89"/>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89"/>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89"/>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89"/>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89"/>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89"/>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89"/>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89"/>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89"/>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89"/>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89"/>
          <p:cNvGrpSpPr/>
          <p:nvPr/>
        </p:nvGrpSpPr>
        <p:grpSpPr>
          <a:xfrm>
            <a:off x="6637678" y="1317982"/>
            <a:ext cx="378721" cy="362005"/>
            <a:chOff x="6637678" y="1500982"/>
            <a:chExt cx="378721" cy="362005"/>
          </a:xfrm>
        </p:grpSpPr>
        <p:sp>
          <p:nvSpPr>
            <p:cNvPr id="9867" name="Google Shape;9867;p89"/>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89"/>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89"/>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89"/>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89"/>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89"/>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89"/>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89"/>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89"/>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89"/>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89"/>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89"/>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89"/>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89"/>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89"/>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89"/>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89"/>
          <p:cNvGrpSpPr/>
          <p:nvPr/>
        </p:nvGrpSpPr>
        <p:grpSpPr>
          <a:xfrm>
            <a:off x="5827993" y="3172496"/>
            <a:ext cx="223041" cy="362163"/>
            <a:chOff x="5827993" y="3355496"/>
            <a:chExt cx="223041" cy="362163"/>
          </a:xfrm>
        </p:grpSpPr>
        <p:sp>
          <p:nvSpPr>
            <p:cNvPr id="9884" name="Google Shape;9884;p89"/>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89"/>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8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89"/>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89"/>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89"/>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89"/>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89"/>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89"/>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89"/>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89"/>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89"/>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89"/>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89"/>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89"/>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9" name="Google Shape;9899;p89"/>
          <p:cNvGrpSpPr/>
          <p:nvPr/>
        </p:nvGrpSpPr>
        <p:grpSpPr>
          <a:xfrm>
            <a:off x="7528713" y="1317641"/>
            <a:ext cx="370520" cy="361586"/>
            <a:chOff x="7528713" y="1500641"/>
            <a:chExt cx="370520" cy="361586"/>
          </a:xfrm>
        </p:grpSpPr>
        <p:sp>
          <p:nvSpPr>
            <p:cNvPr id="9900" name="Google Shape;9900;p89"/>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89"/>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8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89"/>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89"/>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89"/>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89"/>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89"/>
          <p:cNvGrpSpPr/>
          <p:nvPr/>
        </p:nvGrpSpPr>
        <p:grpSpPr>
          <a:xfrm>
            <a:off x="5317198" y="3172496"/>
            <a:ext cx="367429" cy="362163"/>
            <a:chOff x="5317198" y="3355496"/>
            <a:chExt cx="367429" cy="362163"/>
          </a:xfrm>
        </p:grpSpPr>
        <p:sp>
          <p:nvSpPr>
            <p:cNvPr id="9908" name="Google Shape;9908;p89"/>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89"/>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89"/>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89"/>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89"/>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89"/>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89"/>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89"/>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89"/>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89"/>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89"/>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89"/>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89"/>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89"/>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89"/>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89"/>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4" name="Google Shape;9924;p89"/>
          <p:cNvGrpSpPr/>
          <p:nvPr/>
        </p:nvGrpSpPr>
        <p:grpSpPr>
          <a:xfrm>
            <a:off x="5302971" y="1317563"/>
            <a:ext cx="383175" cy="362241"/>
            <a:chOff x="5302971" y="1500563"/>
            <a:chExt cx="383175" cy="362241"/>
          </a:xfrm>
        </p:grpSpPr>
        <p:sp>
          <p:nvSpPr>
            <p:cNvPr id="9925" name="Google Shape;9925;p89"/>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89"/>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7" name="Google Shape;9927;p89"/>
          <p:cNvGrpSpPr/>
          <p:nvPr/>
        </p:nvGrpSpPr>
        <p:grpSpPr>
          <a:xfrm>
            <a:off x="6202705" y="1342453"/>
            <a:ext cx="364180" cy="312461"/>
            <a:chOff x="6202705" y="1525453"/>
            <a:chExt cx="364180" cy="312461"/>
          </a:xfrm>
        </p:grpSpPr>
        <p:sp>
          <p:nvSpPr>
            <p:cNvPr id="9928" name="Google Shape;9928;p89"/>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89"/>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89"/>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89"/>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89"/>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89"/>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89"/>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5" name="Google Shape;9935;p89"/>
          <p:cNvGrpSpPr/>
          <p:nvPr/>
        </p:nvGrpSpPr>
        <p:grpSpPr>
          <a:xfrm>
            <a:off x="7087217" y="1320602"/>
            <a:ext cx="362398" cy="356163"/>
            <a:chOff x="7087217" y="1503602"/>
            <a:chExt cx="362398" cy="356163"/>
          </a:xfrm>
        </p:grpSpPr>
        <p:sp>
          <p:nvSpPr>
            <p:cNvPr id="9936" name="Google Shape;9936;p89"/>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89"/>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89"/>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89"/>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89"/>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89"/>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89"/>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89"/>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89"/>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89"/>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89"/>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89"/>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89"/>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89"/>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89"/>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89"/>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89"/>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89"/>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89"/>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89"/>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89"/>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89"/>
          <p:cNvGrpSpPr/>
          <p:nvPr/>
        </p:nvGrpSpPr>
        <p:grpSpPr>
          <a:xfrm>
            <a:off x="7968952" y="1317877"/>
            <a:ext cx="378747" cy="361455"/>
            <a:chOff x="7968952" y="1500877"/>
            <a:chExt cx="378747" cy="361455"/>
          </a:xfrm>
        </p:grpSpPr>
        <p:sp>
          <p:nvSpPr>
            <p:cNvPr id="9958" name="Google Shape;9958;p89"/>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89"/>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89"/>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89"/>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89"/>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89"/>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89"/>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89"/>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89"/>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89"/>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89"/>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89"/>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89"/>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89"/>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89"/>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89"/>
          <p:cNvGrpSpPr/>
          <p:nvPr/>
        </p:nvGrpSpPr>
        <p:grpSpPr>
          <a:xfrm>
            <a:off x="5761445" y="1358723"/>
            <a:ext cx="362163" cy="279737"/>
            <a:chOff x="5761445" y="1541723"/>
            <a:chExt cx="362163" cy="279737"/>
          </a:xfrm>
        </p:grpSpPr>
        <p:sp>
          <p:nvSpPr>
            <p:cNvPr id="9974" name="Google Shape;9974;p89"/>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89"/>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89"/>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89"/>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89"/>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89"/>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0" name="Google Shape;9980;p89"/>
          <p:cNvGrpSpPr/>
          <p:nvPr/>
        </p:nvGrpSpPr>
        <p:grpSpPr>
          <a:xfrm>
            <a:off x="6204958" y="3172575"/>
            <a:ext cx="358390" cy="362320"/>
            <a:chOff x="6204958" y="3355575"/>
            <a:chExt cx="358390" cy="362320"/>
          </a:xfrm>
        </p:grpSpPr>
        <p:sp>
          <p:nvSpPr>
            <p:cNvPr id="9981" name="Google Shape;9981;p89"/>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89"/>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89"/>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89"/>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89"/>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89"/>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89"/>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89"/>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89"/>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89"/>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89"/>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89"/>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89"/>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89"/>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89"/>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89"/>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89"/>
          <p:cNvGrpSpPr/>
          <p:nvPr/>
        </p:nvGrpSpPr>
        <p:grpSpPr>
          <a:xfrm>
            <a:off x="4939970" y="1316855"/>
            <a:ext cx="242979" cy="362660"/>
            <a:chOff x="4939970" y="1499855"/>
            <a:chExt cx="242979" cy="362660"/>
          </a:xfrm>
        </p:grpSpPr>
        <p:sp>
          <p:nvSpPr>
            <p:cNvPr id="9998" name="Google Shape;9998;p89"/>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89"/>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89"/>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89"/>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89"/>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89"/>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89"/>
          <p:cNvGrpSpPr/>
          <p:nvPr/>
        </p:nvGrpSpPr>
        <p:grpSpPr>
          <a:xfrm>
            <a:off x="8023448" y="3172496"/>
            <a:ext cx="284322" cy="362163"/>
            <a:chOff x="8023448" y="3355496"/>
            <a:chExt cx="284322" cy="362163"/>
          </a:xfrm>
        </p:grpSpPr>
        <p:sp>
          <p:nvSpPr>
            <p:cNvPr id="10005" name="Google Shape;10005;p89"/>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89"/>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89"/>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89"/>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89"/>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89"/>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89"/>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89"/>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89"/>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89"/>
          <p:cNvGrpSpPr/>
          <p:nvPr/>
        </p:nvGrpSpPr>
        <p:grpSpPr>
          <a:xfrm>
            <a:off x="6644201" y="3172496"/>
            <a:ext cx="366695" cy="361979"/>
            <a:chOff x="6644201" y="3355496"/>
            <a:chExt cx="366695" cy="361979"/>
          </a:xfrm>
        </p:grpSpPr>
        <p:sp>
          <p:nvSpPr>
            <p:cNvPr id="10015" name="Google Shape;10015;p89"/>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89"/>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89"/>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89"/>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89"/>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89"/>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89"/>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89"/>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89"/>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89"/>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89"/>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89"/>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89"/>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89"/>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89"/>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89"/>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89"/>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89"/>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89"/>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89"/>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89"/>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89"/>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89"/>
          <p:cNvGrpSpPr/>
          <p:nvPr/>
        </p:nvGrpSpPr>
        <p:grpSpPr>
          <a:xfrm>
            <a:off x="7955145" y="1836192"/>
            <a:ext cx="365176" cy="271013"/>
            <a:chOff x="7955145" y="2019192"/>
            <a:chExt cx="365176" cy="271013"/>
          </a:xfrm>
        </p:grpSpPr>
        <p:sp>
          <p:nvSpPr>
            <p:cNvPr id="10038" name="Google Shape;10038;p89"/>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89"/>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89"/>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89"/>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89"/>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89"/>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89"/>
          <p:cNvGrpSpPr/>
          <p:nvPr/>
        </p:nvGrpSpPr>
        <p:grpSpPr>
          <a:xfrm>
            <a:off x="7518155" y="1826471"/>
            <a:ext cx="361927" cy="290270"/>
            <a:chOff x="7518155" y="2009471"/>
            <a:chExt cx="361927" cy="290270"/>
          </a:xfrm>
        </p:grpSpPr>
        <p:sp>
          <p:nvSpPr>
            <p:cNvPr id="10045" name="Google Shape;10045;p89"/>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89"/>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89"/>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89"/>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89"/>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89"/>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89"/>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89"/>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89"/>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89"/>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89"/>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89"/>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89"/>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89"/>
          <p:cNvGrpSpPr/>
          <p:nvPr/>
        </p:nvGrpSpPr>
        <p:grpSpPr>
          <a:xfrm>
            <a:off x="7079672" y="1808053"/>
            <a:ext cx="362163" cy="327264"/>
            <a:chOff x="7079672" y="1991053"/>
            <a:chExt cx="362163" cy="327264"/>
          </a:xfrm>
        </p:grpSpPr>
        <p:sp>
          <p:nvSpPr>
            <p:cNvPr id="10059" name="Google Shape;10059;p89"/>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89"/>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89"/>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89"/>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89"/>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89"/>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89"/>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89"/>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89"/>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89"/>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89"/>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89"/>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89"/>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89"/>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89"/>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89"/>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5" name="Google Shape;10075;p89"/>
          <p:cNvGrpSpPr/>
          <p:nvPr/>
        </p:nvGrpSpPr>
        <p:grpSpPr>
          <a:xfrm>
            <a:off x="6641188" y="1852514"/>
            <a:ext cx="361901" cy="238132"/>
            <a:chOff x="6641188" y="2035514"/>
            <a:chExt cx="361901" cy="238132"/>
          </a:xfrm>
        </p:grpSpPr>
        <p:sp>
          <p:nvSpPr>
            <p:cNvPr id="10076" name="Google Shape;10076;p89"/>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89"/>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89"/>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89"/>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89"/>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89"/>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89"/>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89"/>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89"/>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89"/>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89"/>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89"/>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89"/>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89"/>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89"/>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89"/>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89"/>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89"/>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89"/>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89"/>
          <p:cNvGrpSpPr/>
          <p:nvPr/>
        </p:nvGrpSpPr>
        <p:grpSpPr>
          <a:xfrm>
            <a:off x="6202443" y="1803677"/>
            <a:ext cx="362425" cy="335884"/>
            <a:chOff x="6202443" y="1986677"/>
            <a:chExt cx="362425" cy="335884"/>
          </a:xfrm>
        </p:grpSpPr>
        <p:sp>
          <p:nvSpPr>
            <p:cNvPr id="10096" name="Google Shape;10096;p89"/>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89"/>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89"/>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89"/>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89"/>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89"/>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89"/>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89"/>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89"/>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89"/>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89"/>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89"/>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89"/>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89"/>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89"/>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89"/>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89"/>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89"/>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89"/>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89"/>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89"/>
          <p:cNvGrpSpPr/>
          <p:nvPr/>
        </p:nvGrpSpPr>
        <p:grpSpPr>
          <a:xfrm>
            <a:off x="5764222" y="1833598"/>
            <a:ext cx="374293" cy="276069"/>
            <a:chOff x="5764222" y="2016598"/>
            <a:chExt cx="374293" cy="276069"/>
          </a:xfrm>
        </p:grpSpPr>
        <p:sp>
          <p:nvSpPr>
            <p:cNvPr id="10117" name="Google Shape;10117;p89"/>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89"/>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89"/>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89"/>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89"/>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89"/>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89"/>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89"/>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89"/>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89"/>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89"/>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89"/>
          <p:cNvGrpSpPr/>
          <p:nvPr/>
        </p:nvGrpSpPr>
        <p:grpSpPr>
          <a:xfrm>
            <a:off x="5325477" y="1833441"/>
            <a:ext cx="361927" cy="276515"/>
            <a:chOff x="5325477" y="2016441"/>
            <a:chExt cx="361927" cy="276515"/>
          </a:xfrm>
        </p:grpSpPr>
        <p:sp>
          <p:nvSpPr>
            <p:cNvPr id="10129" name="Google Shape;10129;p89"/>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89"/>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89"/>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89"/>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89"/>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89"/>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89"/>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89"/>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89"/>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89"/>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89"/>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89"/>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89"/>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89"/>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89"/>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89"/>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89"/>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89"/>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89"/>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89"/>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89"/>
          <p:cNvGrpSpPr/>
          <p:nvPr/>
        </p:nvGrpSpPr>
        <p:grpSpPr>
          <a:xfrm>
            <a:off x="4870671" y="1834200"/>
            <a:ext cx="364180" cy="274812"/>
            <a:chOff x="4870671" y="2017200"/>
            <a:chExt cx="364180" cy="274812"/>
          </a:xfrm>
        </p:grpSpPr>
        <p:sp>
          <p:nvSpPr>
            <p:cNvPr id="10150" name="Google Shape;10150;p89"/>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89"/>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89"/>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89"/>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89"/>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89"/>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89"/>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89"/>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89"/>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89"/>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89"/>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89"/>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89"/>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89"/>
          <p:cNvGrpSpPr/>
          <p:nvPr/>
        </p:nvGrpSpPr>
        <p:grpSpPr>
          <a:xfrm>
            <a:off x="7144726" y="3172496"/>
            <a:ext cx="260690" cy="362032"/>
            <a:chOff x="7144726" y="3355496"/>
            <a:chExt cx="260690" cy="362032"/>
          </a:xfrm>
        </p:grpSpPr>
        <p:sp>
          <p:nvSpPr>
            <p:cNvPr id="10164" name="Google Shape;10164;p89"/>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89"/>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89"/>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89"/>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89"/>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89"/>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89"/>
          <p:cNvGrpSpPr/>
          <p:nvPr/>
        </p:nvGrpSpPr>
        <p:grpSpPr>
          <a:xfrm>
            <a:off x="6705719" y="4095051"/>
            <a:ext cx="261712" cy="361770"/>
            <a:chOff x="6705719" y="4278051"/>
            <a:chExt cx="261712" cy="361770"/>
          </a:xfrm>
        </p:grpSpPr>
        <p:sp>
          <p:nvSpPr>
            <p:cNvPr id="10171" name="Google Shape;10171;p89"/>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89"/>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89"/>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89"/>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89"/>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89"/>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89"/>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89"/>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89"/>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89"/>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89"/>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89"/>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89"/>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89"/>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89"/>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89"/>
          <p:cNvGrpSpPr/>
          <p:nvPr/>
        </p:nvGrpSpPr>
        <p:grpSpPr>
          <a:xfrm>
            <a:off x="5750650" y="2708652"/>
            <a:ext cx="320216" cy="361403"/>
            <a:chOff x="5750650" y="2891652"/>
            <a:chExt cx="320216" cy="361403"/>
          </a:xfrm>
        </p:grpSpPr>
        <p:sp>
          <p:nvSpPr>
            <p:cNvPr id="10187" name="Google Shape;10187;p89"/>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89"/>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89"/>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89"/>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89"/>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89"/>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89"/>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89"/>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89"/>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89"/>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89"/>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89"/>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89"/>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89"/>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89"/>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2" name="Google Shape;10202;p89"/>
          <p:cNvGrpSpPr/>
          <p:nvPr/>
        </p:nvGrpSpPr>
        <p:grpSpPr>
          <a:xfrm>
            <a:off x="6658009" y="2708390"/>
            <a:ext cx="315972" cy="361927"/>
            <a:chOff x="6658009" y="2891390"/>
            <a:chExt cx="315972" cy="361927"/>
          </a:xfrm>
        </p:grpSpPr>
        <p:sp>
          <p:nvSpPr>
            <p:cNvPr id="10203" name="Google Shape;10203;p89"/>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89"/>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89"/>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89"/>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89"/>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89"/>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89"/>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89"/>
          <p:cNvGrpSpPr/>
          <p:nvPr/>
        </p:nvGrpSpPr>
        <p:grpSpPr>
          <a:xfrm>
            <a:off x="6203465" y="2708206"/>
            <a:ext cx="320478" cy="362110"/>
            <a:chOff x="6203465" y="2891206"/>
            <a:chExt cx="320478" cy="362110"/>
          </a:xfrm>
        </p:grpSpPr>
        <p:sp>
          <p:nvSpPr>
            <p:cNvPr id="10211" name="Google Shape;10211;p89"/>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89"/>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89"/>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89"/>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89"/>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89"/>
          <p:cNvGrpSpPr/>
          <p:nvPr/>
        </p:nvGrpSpPr>
        <p:grpSpPr>
          <a:xfrm>
            <a:off x="7567280" y="2708259"/>
            <a:ext cx="307116" cy="362294"/>
            <a:chOff x="7567280" y="2891259"/>
            <a:chExt cx="307116" cy="362294"/>
          </a:xfrm>
        </p:grpSpPr>
        <p:sp>
          <p:nvSpPr>
            <p:cNvPr id="10217" name="Google Shape;10217;p89"/>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89"/>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89"/>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89"/>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89"/>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89"/>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89"/>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89"/>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89"/>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89"/>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89"/>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89"/>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9" name="Google Shape;10229;p89"/>
          <p:cNvGrpSpPr/>
          <p:nvPr/>
        </p:nvGrpSpPr>
        <p:grpSpPr>
          <a:xfrm>
            <a:off x="7112579" y="2708521"/>
            <a:ext cx="338556" cy="361534"/>
            <a:chOff x="7112579" y="2891521"/>
            <a:chExt cx="338556" cy="361534"/>
          </a:xfrm>
        </p:grpSpPr>
        <p:sp>
          <p:nvSpPr>
            <p:cNvPr id="10230" name="Google Shape;10230;p89"/>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89"/>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2" name="Google Shape;10232;p89"/>
          <p:cNvGrpSpPr/>
          <p:nvPr/>
        </p:nvGrpSpPr>
        <p:grpSpPr>
          <a:xfrm>
            <a:off x="7155259" y="3622036"/>
            <a:ext cx="207478" cy="361272"/>
            <a:chOff x="7155259" y="3805036"/>
            <a:chExt cx="207478" cy="361272"/>
          </a:xfrm>
        </p:grpSpPr>
        <p:sp>
          <p:nvSpPr>
            <p:cNvPr id="10233" name="Google Shape;10233;p89"/>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89"/>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89"/>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89"/>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89"/>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89"/>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89"/>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89"/>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89"/>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89"/>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89"/>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89"/>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89"/>
          <p:cNvGrpSpPr/>
          <p:nvPr/>
        </p:nvGrpSpPr>
        <p:grpSpPr>
          <a:xfrm>
            <a:off x="4915368" y="2708390"/>
            <a:ext cx="182850" cy="361927"/>
            <a:chOff x="4915368" y="2891390"/>
            <a:chExt cx="182850" cy="361927"/>
          </a:xfrm>
        </p:grpSpPr>
        <p:sp>
          <p:nvSpPr>
            <p:cNvPr id="10246" name="Google Shape;10246;p89"/>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89"/>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89"/>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89"/>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89"/>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89"/>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89"/>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89"/>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89"/>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89"/>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89"/>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89"/>
          <p:cNvGrpSpPr/>
          <p:nvPr/>
        </p:nvGrpSpPr>
        <p:grpSpPr>
          <a:xfrm>
            <a:off x="8028714" y="2708652"/>
            <a:ext cx="289589" cy="361403"/>
            <a:chOff x="8028714" y="2891652"/>
            <a:chExt cx="289589" cy="361403"/>
          </a:xfrm>
        </p:grpSpPr>
        <p:sp>
          <p:nvSpPr>
            <p:cNvPr id="10258" name="Google Shape;10258;p89"/>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89"/>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89"/>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89"/>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89"/>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89"/>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89"/>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89"/>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89"/>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89"/>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89"/>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89"/>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89"/>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89"/>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89"/>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89"/>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89"/>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89"/>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89"/>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89"/>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89"/>
          <p:cNvGrpSpPr/>
          <p:nvPr/>
        </p:nvGrpSpPr>
        <p:grpSpPr>
          <a:xfrm>
            <a:off x="7551822" y="3621774"/>
            <a:ext cx="293335" cy="361927"/>
            <a:chOff x="7551822" y="3804774"/>
            <a:chExt cx="293335" cy="361927"/>
          </a:xfrm>
        </p:grpSpPr>
        <p:sp>
          <p:nvSpPr>
            <p:cNvPr id="10279" name="Google Shape;10279;p89"/>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89"/>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89"/>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89"/>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89"/>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89"/>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89"/>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89"/>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89"/>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89"/>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89"/>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89"/>
          <p:cNvGrpSpPr/>
          <p:nvPr/>
        </p:nvGrpSpPr>
        <p:grpSpPr>
          <a:xfrm>
            <a:off x="6263725" y="4094658"/>
            <a:ext cx="210491" cy="362163"/>
            <a:chOff x="6263725" y="4277658"/>
            <a:chExt cx="210491" cy="362163"/>
          </a:xfrm>
        </p:grpSpPr>
        <p:sp>
          <p:nvSpPr>
            <p:cNvPr id="10291" name="Google Shape;10291;p89"/>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89"/>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89"/>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89"/>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89"/>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89"/>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89"/>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89"/>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89"/>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89"/>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89"/>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89"/>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89"/>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89"/>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89"/>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89"/>
          <p:cNvGrpSpPr/>
          <p:nvPr/>
        </p:nvGrpSpPr>
        <p:grpSpPr>
          <a:xfrm>
            <a:off x="7987790" y="3621695"/>
            <a:ext cx="336303" cy="362005"/>
            <a:chOff x="7987790" y="3804695"/>
            <a:chExt cx="336303" cy="362005"/>
          </a:xfrm>
        </p:grpSpPr>
        <p:sp>
          <p:nvSpPr>
            <p:cNvPr id="10307" name="Google Shape;10307;p89"/>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89"/>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89"/>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89"/>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89"/>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89"/>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89"/>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89"/>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89"/>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89"/>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89"/>
          <p:cNvGrpSpPr/>
          <p:nvPr/>
        </p:nvGrpSpPr>
        <p:grpSpPr>
          <a:xfrm>
            <a:off x="5273444" y="2708285"/>
            <a:ext cx="371123" cy="362267"/>
            <a:chOff x="5273444" y="2891285"/>
            <a:chExt cx="371123" cy="362267"/>
          </a:xfrm>
        </p:grpSpPr>
        <p:sp>
          <p:nvSpPr>
            <p:cNvPr id="10318" name="Google Shape;10318;p89"/>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89"/>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89"/>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89"/>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89"/>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89"/>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89"/>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89"/>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89"/>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89"/>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89"/>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89"/>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89"/>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89"/>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89"/>
          <p:cNvGrpSpPr/>
          <p:nvPr/>
        </p:nvGrpSpPr>
        <p:grpSpPr>
          <a:xfrm>
            <a:off x="7630397" y="3175399"/>
            <a:ext cx="214759" cy="357030"/>
            <a:chOff x="2235125" y="238075"/>
            <a:chExt cx="3144350" cy="5227375"/>
          </a:xfrm>
        </p:grpSpPr>
        <p:sp>
          <p:nvSpPr>
            <p:cNvPr id="10333" name="Google Shape;10333;p89"/>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89"/>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89"/>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89"/>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89"/>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89"/>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89"/>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89"/>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89"/>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89"/>
          <p:cNvGrpSpPr/>
          <p:nvPr/>
        </p:nvGrpSpPr>
        <p:grpSpPr>
          <a:xfrm>
            <a:off x="2810729" y="4084107"/>
            <a:ext cx="342496" cy="351944"/>
            <a:chOff x="2810729" y="4267107"/>
            <a:chExt cx="342496" cy="351944"/>
          </a:xfrm>
        </p:grpSpPr>
        <p:sp>
          <p:nvSpPr>
            <p:cNvPr id="10343" name="Google Shape;10343;p89"/>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89"/>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89"/>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89"/>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89"/>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89"/>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89"/>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89"/>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89"/>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89"/>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89"/>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89"/>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89"/>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89"/>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89"/>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89"/>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89"/>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89"/>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89"/>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89"/>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89"/>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89"/>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89"/>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89"/>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89"/>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89"/>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89"/>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89"/>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89"/>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89"/>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89"/>
          <p:cNvGrpSpPr/>
          <p:nvPr/>
        </p:nvGrpSpPr>
        <p:grpSpPr>
          <a:xfrm>
            <a:off x="1779168" y="3622625"/>
            <a:ext cx="282381" cy="343454"/>
            <a:chOff x="1779168" y="3805625"/>
            <a:chExt cx="282381" cy="343454"/>
          </a:xfrm>
        </p:grpSpPr>
        <p:sp>
          <p:nvSpPr>
            <p:cNvPr id="10374" name="Google Shape;10374;p89"/>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89"/>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89"/>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89"/>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89"/>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89"/>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89"/>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89"/>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89"/>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89"/>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89"/>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89"/>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89"/>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89"/>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89"/>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89"/>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89"/>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89"/>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89"/>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89"/>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89"/>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89"/>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89"/>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89"/>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89"/>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89"/>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89"/>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89"/>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2" name="Google Shape;10402;p89"/>
          <p:cNvGrpSpPr/>
          <p:nvPr/>
        </p:nvGrpSpPr>
        <p:grpSpPr>
          <a:xfrm>
            <a:off x="2593522" y="2224029"/>
            <a:ext cx="391606" cy="364535"/>
            <a:chOff x="2593522" y="2407029"/>
            <a:chExt cx="391606" cy="364535"/>
          </a:xfrm>
        </p:grpSpPr>
        <p:sp>
          <p:nvSpPr>
            <p:cNvPr id="10403" name="Google Shape;10403;p89"/>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89"/>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89"/>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89"/>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89"/>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89"/>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89"/>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89"/>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89"/>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89"/>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89"/>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89"/>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89"/>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89"/>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89"/>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89"/>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89"/>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89"/>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89"/>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89"/>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89"/>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89"/>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89"/>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89"/>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89"/>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89"/>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89"/>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89"/>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89"/>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89"/>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89"/>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8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89"/>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89"/>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89"/>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89"/>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89"/>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89"/>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89"/>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89"/>
          <p:cNvGrpSpPr/>
          <p:nvPr/>
        </p:nvGrpSpPr>
        <p:grpSpPr>
          <a:xfrm>
            <a:off x="3955047" y="2249242"/>
            <a:ext cx="322912" cy="334396"/>
            <a:chOff x="3955047" y="2432242"/>
            <a:chExt cx="322912" cy="334396"/>
          </a:xfrm>
        </p:grpSpPr>
        <p:sp>
          <p:nvSpPr>
            <p:cNvPr id="10443" name="Google Shape;10443;p89"/>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89"/>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89"/>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89"/>
          <p:cNvGrpSpPr/>
          <p:nvPr/>
        </p:nvGrpSpPr>
        <p:grpSpPr>
          <a:xfrm>
            <a:off x="1802465" y="1779854"/>
            <a:ext cx="265373" cy="351944"/>
            <a:chOff x="1802465" y="1962854"/>
            <a:chExt cx="265373" cy="351944"/>
          </a:xfrm>
        </p:grpSpPr>
        <p:sp>
          <p:nvSpPr>
            <p:cNvPr id="10447" name="Google Shape;10447;p89"/>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89"/>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89"/>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89"/>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89"/>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89"/>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89"/>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89"/>
          <p:cNvGrpSpPr/>
          <p:nvPr/>
        </p:nvGrpSpPr>
        <p:grpSpPr>
          <a:xfrm>
            <a:off x="3512070" y="1773222"/>
            <a:ext cx="373983" cy="363622"/>
            <a:chOff x="3512070" y="1956222"/>
            <a:chExt cx="373983" cy="363622"/>
          </a:xfrm>
        </p:grpSpPr>
        <p:sp>
          <p:nvSpPr>
            <p:cNvPr id="10455" name="Google Shape;10455;p89"/>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89"/>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89"/>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89"/>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89"/>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89"/>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89"/>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89"/>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89"/>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89"/>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89"/>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89"/>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89"/>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89"/>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89"/>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89"/>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89"/>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89"/>
          <p:cNvGrpSpPr/>
          <p:nvPr/>
        </p:nvGrpSpPr>
        <p:grpSpPr>
          <a:xfrm>
            <a:off x="842683" y="2211751"/>
            <a:ext cx="345640" cy="356660"/>
            <a:chOff x="842683" y="2394751"/>
            <a:chExt cx="345640" cy="356660"/>
          </a:xfrm>
        </p:grpSpPr>
        <p:sp>
          <p:nvSpPr>
            <p:cNvPr id="10473" name="Google Shape;10473;p89"/>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89"/>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89"/>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89"/>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89"/>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89"/>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89"/>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89"/>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89"/>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89"/>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89"/>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89"/>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89"/>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89"/>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89"/>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89"/>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89"/>
          <p:cNvGrpSpPr/>
          <p:nvPr/>
        </p:nvGrpSpPr>
        <p:grpSpPr>
          <a:xfrm>
            <a:off x="1290615" y="2216467"/>
            <a:ext cx="336836" cy="342511"/>
            <a:chOff x="1290615" y="2399467"/>
            <a:chExt cx="336836" cy="342511"/>
          </a:xfrm>
        </p:grpSpPr>
        <p:sp>
          <p:nvSpPr>
            <p:cNvPr id="10490" name="Google Shape;10490;p89"/>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89"/>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89"/>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89"/>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89"/>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89"/>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89"/>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89"/>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89"/>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89"/>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89"/>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89"/>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89"/>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89"/>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89"/>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89"/>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89"/>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89"/>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89"/>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89"/>
          <p:cNvGrpSpPr/>
          <p:nvPr/>
        </p:nvGrpSpPr>
        <p:grpSpPr>
          <a:xfrm>
            <a:off x="1748310" y="2225601"/>
            <a:ext cx="308508" cy="333378"/>
            <a:chOff x="1748310" y="2408601"/>
            <a:chExt cx="308508" cy="333378"/>
          </a:xfrm>
        </p:grpSpPr>
        <p:sp>
          <p:nvSpPr>
            <p:cNvPr id="10510" name="Google Shape;10510;p89"/>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89"/>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89"/>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89"/>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89"/>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89"/>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89"/>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89"/>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89"/>
          <p:cNvGrpSpPr/>
          <p:nvPr/>
        </p:nvGrpSpPr>
        <p:grpSpPr>
          <a:xfrm>
            <a:off x="3044614" y="2235033"/>
            <a:ext cx="376184" cy="315141"/>
            <a:chOff x="3044614" y="2418033"/>
            <a:chExt cx="376184" cy="315141"/>
          </a:xfrm>
        </p:grpSpPr>
        <p:sp>
          <p:nvSpPr>
            <p:cNvPr id="10519" name="Google Shape;10519;p89"/>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89"/>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89"/>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89"/>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89"/>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89"/>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89"/>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89"/>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89"/>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89"/>
          <p:cNvGrpSpPr/>
          <p:nvPr/>
        </p:nvGrpSpPr>
        <p:grpSpPr>
          <a:xfrm>
            <a:off x="3943638" y="3632072"/>
            <a:ext cx="357933" cy="342676"/>
            <a:chOff x="3943638" y="3815072"/>
            <a:chExt cx="357933" cy="342676"/>
          </a:xfrm>
        </p:grpSpPr>
        <p:sp>
          <p:nvSpPr>
            <p:cNvPr id="10529" name="Google Shape;10529;p89"/>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89"/>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89"/>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89"/>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89"/>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89"/>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89"/>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89"/>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89"/>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89"/>
          <p:cNvGrpSpPr/>
          <p:nvPr/>
        </p:nvGrpSpPr>
        <p:grpSpPr>
          <a:xfrm>
            <a:off x="3508282" y="3627341"/>
            <a:ext cx="351644" cy="351959"/>
            <a:chOff x="3508282" y="3810341"/>
            <a:chExt cx="351644" cy="351959"/>
          </a:xfrm>
        </p:grpSpPr>
        <p:sp>
          <p:nvSpPr>
            <p:cNvPr id="10539" name="Google Shape;10539;p89"/>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89"/>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89"/>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89"/>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89"/>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89"/>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89"/>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89"/>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89"/>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89"/>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89"/>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89"/>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89"/>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89"/>
          <p:cNvGrpSpPr/>
          <p:nvPr/>
        </p:nvGrpSpPr>
        <p:grpSpPr>
          <a:xfrm>
            <a:off x="2224585" y="1779854"/>
            <a:ext cx="303163" cy="351809"/>
            <a:chOff x="2224585" y="1962854"/>
            <a:chExt cx="303163" cy="351809"/>
          </a:xfrm>
        </p:grpSpPr>
        <p:sp>
          <p:nvSpPr>
            <p:cNvPr id="10553" name="Google Shape;10553;p89"/>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89"/>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89"/>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89"/>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89"/>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89"/>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89"/>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89"/>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89"/>
          <p:cNvGrpSpPr/>
          <p:nvPr/>
        </p:nvGrpSpPr>
        <p:grpSpPr>
          <a:xfrm>
            <a:off x="2622794" y="1807868"/>
            <a:ext cx="389090" cy="296231"/>
            <a:chOff x="2622794" y="1990868"/>
            <a:chExt cx="389090" cy="296231"/>
          </a:xfrm>
        </p:grpSpPr>
        <p:sp>
          <p:nvSpPr>
            <p:cNvPr id="10562" name="Google Shape;10562;p89"/>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89"/>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89"/>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89"/>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89"/>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89"/>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89"/>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89"/>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89"/>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89"/>
          <p:cNvGrpSpPr/>
          <p:nvPr/>
        </p:nvGrpSpPr>
        <p:grpSpPr>
          <a:xfrm>
            <a:off x="3977326" y="1769149"/>
            <a:ext cx="327074" cy="375241"/>
            <a:chOff x="3977326" y="1952149"/>
            <a:chExt cx="327074" cy="375241"/>
          </a:xfrm>
        </p:grpSpPr>
        <p:sp>
          <p:nvSpPr>
            <p:cNvPr id="10572" name="Google Shape;10572;p89"/>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89"/>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89"/>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89"/>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89"/>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89"/>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89"/>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89"/>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89"/>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89"/>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89"/>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89"/>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89"/>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89"/>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89"/>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89"/>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89"/>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89"/>
          <p:cNvGrpSpPr/>
          <p:nvPr/>
        </p:nvGrpSpPr>
        <p:grpSpPr>
          <a:xfrm>
            <a:off x="1341612" y="3157055"/>
            <a:ext cx="259399" cy="370524"/>
            <a:chOff x="1341612" y="3340055"/>
            <a:chExt cx="259399" cy="370524"/>
          </a:xfrm>
        </p:grpSpPr>
        <p:sp>
          <p:nvSpPr>
            <p:cNvPr id="10590" name="Google Shape;10590;p89"/>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89"/>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89"/>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89"/>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89"/>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89"/>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89"/>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89"/>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89"/>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89"/>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89"/>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89"/>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89"/>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89"/>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89"/>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89"/>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89"/>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89"/>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89"/>
          <p:cNvGrpSpPr/>
          <p:nvPr/>
        </p:nvGrpSpPr>
        <p:grpSpPr>
          <a:xfrm>
            <a:off x="2179892" y="3661972"/>
            <a:ext cx="351629" cy="282381"/>
            <a:chOff x="2179892" y="3844972"/>
            <a:chExt cx="351629" cy="282381"/>
          </a:xfrm>
        </p:grpSpPr>
        <p:sp>
          <p:nvSpPr>
            <p:cNvPr id="10609" name="Google Shape;10609;p89"/>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89"/>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89"/>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89"/>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89"/>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89"/>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89"/>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89"/>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89"/>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89"/>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89"/>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89"/>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89"/>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89"/>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89"/>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89"/>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89"/>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89"/>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89"/>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89"/>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89"/>
          <p:cNvGrpSpPr/>
          <p:nvPr/>
        </p:nvGrpSpPr>
        <p:grpSpPr>
          <a:xfrm>
            <a:off x="3131170" y="3633884"/>
            <a:ext cx="220051" cy="338169"/>
            <a:chOff x="3131170" y="3816884"/>
            <a:chExt cx="220051" cy="338169"/>
          </a:xfrm>
        </p:grpSpPr>
        <p:sp>
          <p:nvSpPr>
            <p:cNvPr id="10630" name="Google Shape;10630;p89"/>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89"/>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89"/>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89"/>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89"/>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89"/>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89"/>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89"/>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89"/>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89"/>
          <p:cNvGrpSpPr/>
          <p:nvPr/>
        </p:nvGrpSpPr>
        <p:grpSpPr>
          <a:xfrm>
            <a:off x="903502" y="3176564"/>
            <a:ext cx="247990" cy="333393"/>
            <a:chOff x="903502" y="3359564"/>
            <a:chExt cx="247990" cy="333393"/>
          </a:xfrm>
        </p:grpSpPr>
        <p:sp>
          <p:nvSpPr>
            <p:cNvPr id="10640" name="Google Shape;10640;p89"/>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89"/>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89"/>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89"/>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89"/>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89"/>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89"/>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89"/>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89"/>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89"/>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89"/>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89"/>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89"/>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89"/>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89"/>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89"/>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89"/>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89"/>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89"/>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89"/>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89"/>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89"/>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89"/>
          <p:cNvGrpSpPr/>
          <p:nvPr/>
        </p:nvGrpSpPr>
        <p:grpSpPr>
          <a:xfrm>
            <a:off x="2616191" y="2707461"/>
            <a:ext cx="365793" cy="361152"/>
            <a:chOff x="2616191" y="2890461"/>
            <a:chExt cx="365793" cy="361152"/>
          </a:xfrm>
        </p:grpSpPr>
        <p:sp>
          <p:nvSpPr>
            <p:cNvPr id="10663" name="Google Shape;10663;p89"/>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89"/>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89"/>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8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89"/>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89"/>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89"/>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89"/>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89"/>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89"/>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89"/>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89"/>
          <p:cNvGrpSpPr/>
          <p:nvPr/>
        </p:nvGrpSpPr>
        <p:grpSpPr>
          <a:xfrm>
            <a:off x="3049959" y="1762861"/>
            <a:ext cx="402940" cy="388536"/>
            <a:chOff x="3049959" y="1945861"/>
            <a:chExt cx="402940" cy="388536"/>
          </a:xfrm>
        </p:grpSpPr>
        <p:sp>
          <p:nvSpPr>
            <p:cNvPr id="10675" name="Google Shape;10675;p89"/>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89"/>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89"/>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89"/>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89"/>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89"/>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89"/>
          <p:cNvGrpSpPr/>
          <p:nvPr/>
        </p:nvGrpSpPr>
        <p:grpSpPr>
          <a:xfrm>
            <a:off x="2483025" y="4085679"/>
            <a:ext cx="202428" cy="349114"/>
            <a:chOff x="2483025" y="4268679"/>
            <a:chExt cx="202428" cy="349114"/>
          </a:xfrm>
        </p:grpSpPr>
        <p:sp>
          <p:nvSpPr>
            <p:cNvPr id="10682" name="Google Shape;10682;p89"/>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89"/>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89"/>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89"/>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89"/>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89"/>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8" name="Google Shape;10688;p89"/>
          <p:cNvGrpSpPr/>
          <p:nvPr/>
        </p:nvGrpSpPr>
        <p:grpSpPr>
          <a:xfrm>
            <a:off x="862507" y="2702984"/>
            <a:ext cx="329590" cy="365000"/>
            <a:chOff x="862507" y="2885984"/>
            <a:chExt cx="329590" cy="365000"/>
          </a:xfrm>
        </p:grpSpPr>
        <p:sp>
          <p:nvSpPr>
            <p:cNvPr id="10689" name="Google Shape;10689;p89"/>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89"/>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89"/>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89"/>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89"/>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89"/>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89"/>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89"/>
          <p:cNvGrpSpPr/>
          <p:nvPr/>
        </p:nvGrpSpPr>
        <p:grpSpPr>
          <a:xfrm>
            <a:off x="3082075" y="2688805"/>
            <a:ext cx="318884" cy="379807"/>
            <a:chOff x="3082075" y="2871805"/>
            <a:chExt cx="318884" cy="379807"/>
          </a:xfrm>
        </p:grpSpPr>
        <p:sp>
          <p:nvSpPr>
            <p:cNvPr id="10697" name="Google Shape;10697;p89"/>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89"/>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89"/>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89"/>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89"/>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89"/>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89"/>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89"/>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89"/>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89"/>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89"/>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89"/>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89"/>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89"/>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89"/>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89"/>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89"/>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89"/>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89"/>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89"/>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89"/>
          <p:cNvGrpSpPr/>
          <p:nvPr/>
        </p:nvGrpSpPr>
        <p:grpSpPr>
          <a:xfrm>
            <a:off x="2594780" y="1333494"/>
            <a:ext cx="410187" cy="324244"/>
            <a:chOff x="2594780" y="1516494"/>
            <a:chExt cx="410187" cy="324244"/>
          </a:xfrm>
        </p:grpSpPr>
        <p:sp>
          <p:nvSpPr>
            <p:cNvPr id="10718" name="Google Shape;10718;p89"/>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89"/>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89"/>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89"/>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89"/>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89"/>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89"/>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89"/>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6" name="Google Shape;10726;p89"/>
          <p:cNvGrpSpPr/>
          <p:nvPr/>
        </p:nvGrpSpPr>
        <p:grpSpPr>
          <a:xfrm>
            <a:off x="1742965" y="1319959"/>
            <a:ext cx="333692" cy="333363"/>
            <a:chOff x="1742965" y="1502959"/>
            <a:chExt cx="333692" cy="333363"/>
          </a:xfrm>
        </p:grpSpPr>
        <p:sp>
          <p:nvSpPr>
            <p:cNvPr id="10727" name="Google Shape;10727;p89"/>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89"/>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89"/>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89"/>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1" name="Google Shape;10731;p89"/>
          <p:cNvGrpSpPr/>
          <p:nvPr/>
        </p:nvGrpSpPr>
        <p:grpSpPr>
          <a:xfrm>
            <a:off x="3051531" y="1333809"/>
            <a:ext cx="390034" cy="296545"/>
            <a:chOff x="3051531" y="1516809"/>
            <a:chExt cx="390034" cy="296545"/>
          </a:xfrm>
        </p:grpSpPr>
        <p:sp>
          <p:nvSpPr>
            <p:cNvPr id="10732" name="Google Shape;10732;p89"/>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89"/>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89"/>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89"/>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89"/>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89"/>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89"/>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89"/>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89"/>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89"/>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89"/>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89"/>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89"/>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89"/>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89"/>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89"/>
          <p:cNvGrpSpPr/>
          <p:nvPr/>
        </p:nvGrpSpPr>
        <p:grpSpPr>
          <a:xfrm>
            <a:off x="3514900" y="1306020"/>
            <a:ext cx="354145" cy="351869"/>
            <a:chOff x="3514900" y="1489020"/>
            <a:chExt cx="354145" cy="351869"/>
          </a:xfrm>
        </p:grpSpPr>
        <p:sp>
          <p:nvSpPr>
            <p:cNvPr id="10748" name="Google Shape;10748;p89"/>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89"/>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89"/>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89"/>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89"/>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89"/>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89"/>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89"/>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89"/>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89"/>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89"/>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89"/>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89"/>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89"/>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89"/>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89"/>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89"/>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89"/>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89"/>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89"/>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89"/>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89"/>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89"/>
          <p:cNvGrpSpPr/>
          <p:nvPr/>
        </p:nvGrpSpPr>
        <p:grpSpPr>
          <a:xfrm>
            <a:off x="3066324" y="3167446"/>
            <a:ext cx="346598" cy="333183"/>
            <a:chOff x="3066324" y="3350446"/>
            <a:chExt cx="346598" cy="333183"/>
          </a:xfrm>
        </p:grpSpPr>
        <p:sp>
          <p:nvSpPr>
            <p:cNvPr id="10771" name="Google Shape;10771;p89"/>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89"/>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89"/>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89"/>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89"/>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89"/>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89"/>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89"/>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89"/>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89"/>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89"/>
          <p:cNvGrpSpPr/>
          <p:nvPr/>
        </p:nvGrpSpPr>
        <p:grpSpPr>
          <a:xfrm>
            <a:off x="1282755" y="1769089"/>
            <a:ext cx="363278" cy="363338"/>
            <a:chOff x="1282755" y="1952089"/>
            <a:chExt cx="363278" cy="363338"/>
          </a:xfrm>
        </p:grpSpPr>
        <p:sp>
          <p:nvSpPr>
            <p:cNvPr id="10782" name="Google Shape;10782;p89"/>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89"/>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89"/>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89"/>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89"/>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89"/>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89"/>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89"/>
          <p:cNvGrpSpPr/>
          <p:nvPr/>
        </p:nvGrpSpPr>
        <p:grpSpPr>
          <a:xfrm>
            <a:off x="3510094" y="2726281"/>
            <a:ext cx="355133" cy="343574"/>
            <a:chOff x="3510094" y="2909281"/>
            <a:chExt cx="355133" cy="343574"/>
          </a:xfrm>
        </p:grpSpPr>
        <p:sp>
          <p:nvSpPr>
            <p:cNvPr id="10790" name="Google Shape;10790;p89"/>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89"/>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89"/>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89"/>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89"/>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89"/>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89"/>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89"/>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89"/>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89"/>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89"/>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89"/>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89"/>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3" name="Google Shape;10803;p89"/>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4" name="Google Shape;10804;p89"/>
          <p:cNvGrpSpPr/>
          <p:nvPr/>
        </p:nvGrpSpPr>
        <p:grpSpPr>
          <a:xfrm>
            <a:off x="2163842" y="1323972"/>
            <a:ext cx="382787" cy="331566"/>
            <a:chOff x="2163842" y="1506972"/>
            <a:chExt cx="382787" cy="331566"/>
          </a:xfrm>
        </p:grpSpPr>
        <p:sp>
          <p:nvSpPr>
            <p:cNvPr id="10805" name="Google Shape;10805;p89"/>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89"/>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89"/>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89"/>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89"/>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89"/>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89"/>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89"/>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3" name="Google Shape;10813;p89"/>
          <p:cNvGrpSpPr/>
          <p:nvPr/>
        </p:nvGrpSpPr>
        <p:grpSpPr>
          <a:xfrm>
            <a:off x="1738877" y="3166652"/>
            <a:ext cx="357918" cy="350536"/>
            <a:chOff x="1738877" y="3349652"/>
            <a:chExt cx="357918" cy="350536"/>
          </a:xfrm>
        </p:grpSpPr>
        <p:sp>
          <p:nvSpPr>
            <p:cNvPr id="10814" name="Google Shape;10814;p89"/>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89"/>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89"/>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89"/>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89"/>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89"/>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89"/>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89"/>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89"/>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89"/>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89"/>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89"/>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89"/>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89"/>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89"/>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89"/>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89"/>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89"/>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89"/>
          <p:cNvGrpSpPr/>
          <p:nvPr/>
        </p:nvGrpSpPr>
        <p:grpSpPr>
          <a:xfrm>
            <a:off x="1971819" y="4093854"/>
            <a:ext cx="383281" cy="333947"/>
            <a:chOff x="1971819" y="4276854"/>
            <a:chExt cx="383281" cy="333947"/>
          </a:xfrm>
        </p:grpSpPr>
        <p:sp>
          <p:nvSpPr>
            <p:cNvPr id="10833" name="Google Shape;10833;p89"/>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89"/>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89"/>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89"/>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89"/>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89"/>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89"/>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89"/>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89"/>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89"/>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3" name="Google Shape;10843;p89"/>
          <p:cNvGrpSpPr/>
          <p:nvPr/>
        </p:nvGrpSpPr>
        <p:grpSpPr>
          <a:xfrm>
            <a:off x="1825119" y="2702819"/>
            <a:ext cx="175987" cy="361391"/>
            <a:chOff x="1825119" y="2885819"/>
            <a:chExt cx="175987" cy="361391"/>
          </a:xfrm>
        </p:grpSpPr>
        <p:sp>
          <p:nvSpPr>
            <p:cNvPr id="10844" name="Google Shape;10844;p89"/>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89"/>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89"/>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89"/>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89"/>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89"/>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89"/>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89"/>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89"/>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89"/>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89"/>
          <p:cNvGrpSpPr/>
          <p:nvPr/>
        </p:nvGrpSpPr>
        <p:grpSpPr>
          <a:xfrm>
            <a:off x="3504824" y="3222844"/>
            <a:ext cx="369896" cy="226339"/>
            <a:chOff x="3504824" y="3405844"/>
            <a:chExt cx="369896" cy="226339"/>
          </a:xfrm>
        </p:grpSpPr>
        <p:sp>
          <p:nvSpPr>
            <p:cNvPr id="10855" name="Google Shape;10855;p89"/>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89"/>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89"/>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89"/>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89"/>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89"/>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89"/>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89"/>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89"/>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89"/>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89"/>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89"/>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89"/>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89"/>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89"/>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89"/>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89"/>
          <p:cNvGrpSpPr/>
          <p:nvPr/>
        </p:nvGrpSpPr>
        <p:grpSpPr>
          <a:xfrm>
            <a:off x="1295661" y="3636594"/>
            <a:ext cx="345640" cy="342900"/>
            <a:chOff x="1295661" y="3819594"/>
            <a:chExt cx="345640" cy="342900"/>
          </a:xfrm>
        </p:grpSpPr>
        <p:sp>
          <p:nvSpPr>
            <p:cNvPr id="10872" name="Google Shape;10872;p89"/>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89"/>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89"/>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89"/>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8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89"/>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89"/>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89"/>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89"/>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89"/>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89"/>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89"/>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89"/>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89"/>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89"/>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89"/>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89"/>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89"/>
          <p:cNvGrpSpPr/>
          <p:nvPr/>
        </p:nvGrpSpPr>
        <p:grpSpPr>
          <a:xfrm>
            <a:off x="3486572" y="2250470"/>
            <a:ext cx="379328" cy="281738"/>
            <a:chOff x="3486572" y="2433470"/>
            <a:chExt cx="379328" cy="281738"/>
          </a:xfrm>
        </p:grpSpPr>
        <p:sp>
          <p:nvSpPr>
            <p:cNvPr id="10890" name="Google Shape;10890;p89"/>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89"/>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89"/>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89"/>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89"/>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89"/>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89"/>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7" name="Google Shape;10897;p89"/>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8" name="Google Shape;10898;p89"/>
          <p:cNvGrpSpPr/>
          <p:nvPr/>
        </p:nvGrpSpPr>
        <p:grpSpPr>
          <a:xfrm>
            <a:off x="3997149" y="3146634"/>
            <a:ext cx="270733" cy="355762"/>
            <a:chOff x="3997149" y="3329634"/>
            <a:chExt cx="270733" cy="355762"/>
          </a:xfrm>
        </p:grpSpPr>
        <p:sp>
          <p:nvSpPr>
            <p:cNvPr id="10899" name="Google Shape;10899;p89"/>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89"/>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89"/>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89"/>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89"/>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89"/>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89"/>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89"/>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89"/>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89"/>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89"/>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89"/>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89"/>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89"/>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89"/>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89"/>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89"/>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89"/>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89"/>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89"/>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89"/>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89"/>
          <p:cNvGrpSpPr/>
          <p:nvPr/>
        </p:nvGrpSpPr>
        <p:grpSpPr>
          <a:xfrm>
            <a:off x="3954343" y="2716354"/>
            <a:ext cx="345655" cy="343529"/>
            <a:chOff x="3954343" y="2899354"/>
            <a:chExt cx="345655" cy="343529"/>
          </a:xfrm>
        </p:grpSpPr>
        <p:sp>
          <p:nvSpPr>
            <p:cNvPr id="10921" name="Google Shape;10921;p89"/>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89"/>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89"/>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89"/>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89"/>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89"/>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89"/>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89"/>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89"/>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89"/>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89"/>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89"/>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3" name="Google Shape;10933;p89"/>
          <p:cNvGrpSpPr/>
          <p:nvPr/>
        </p:nvGrpSpPr>
        <p:grpSpPr>
          <a:xfrm>
            <a:off x="2166043" y="3168344"/>
            <a:ext cx="369566" cy="349803"/>
            <a:chOff x="2166043" y="3351344"/>
            <a:chExt cx="369566" cy="349803"/>
          </a:xfrm>
        </p:grpSpPr>
        <p:sp>
          <p:nvSpPr>
            <p:cNvPr id="10934" name="Google Shape;10934;p89"/>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89"/>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89"/>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89"/>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89"/>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89"/>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89"/>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89"/>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89"/>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89"/>
          <p:cNvGrpSpPr/>
          <p:nvPr/>
        </p:nvGrpSpPr>
        <p:grpSpPr>
          <a:xfrm>
            <a:off x="2619649" y="3169332"/>
            <a:ext cx="365793" cy="329275"/>
            <a:chOff x="2619649" y="3352332"/>
            <a:chExt cx="365793" cy="329275"/>
          </a:xfrm>
        </p:grpSpPr>
        <p:sp>
          <p:nvSpPr>
            <p:cNvPr id="10944" name="Google Shape;10944;p89"/>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89"/>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89"/>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89"/>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89"/>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89"/>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89"/>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89"/>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89"/>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89"/>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89"/>
          <p:cNvGrpSpPr/>
          <p:nvPr/>
        </p:nvGrpSpPr>
        <p:grpSpPr>
          <a:xfrm>
            <a:off x="1296135" y="1332240"/>
            <a:ext cx="340624" cy="351944"/>
            <a:chOff x="1293760" y="1498228"/>
            <a:chExt cx="340624" cy="351944"/>
          </a:xfrm>
        </p:grpSpPr>
        <p:sp>
          <p:nvSpPr>
            <p:cNvPr id="10955" name="Google Shape;10955;p89"/>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89"/>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89"/>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89"/>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89"/>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89"/>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89"/>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89"/>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89"/>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89"/>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89"/>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89"/>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89"/>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89"/>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9" name="Google Shape;10969;p89"/>
          <p:cNvGrpSpPr/>
          <p:nvPr/>
        </p:nvGrpSpPr>
        <p:grpSpPr>
          <a:xfrm>
            <a:off x="849601" y="1769074"/>
            <a:ext cx="406713" cy="383745"/>
            <a:chOff x="849601" y="1952074"/>
            <a:chExt cx="406713" cy="383745"/>
          </a:xfrm>
        </p:grpSpPr>
        <p:sp>
          <p:nvSpPr>
            <p:cNvPr id="10970" name="Google Shape;10970;p89"/>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89"/>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89"/>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89"/>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89"/>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89"/>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89"/>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89"/>
          <p:cNvGrpSpPr/>
          <p:nvPr/>
        </p:nvGrpSpPr>
        <p:grpSpPr>
          <a:xfrm>
            <a:off x="2253871" y="2710365"/>
            <a:ext cx="203985" cy="355417"/>
            <a:chOff x="2253871" y="2893365"/>
            <a:chExt cx="203985" cy="355417"/>
          </a:xfrm>
        </p:grpSpPr>
        <p:sp>
          <p:nvSpPr>
            <p:cNvPr id="10978" name="Google Shape;10978;p89"/>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89"/>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89"/>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89"/>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89"/>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89"/>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89"/>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89"/>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89"/>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89"/>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89"/>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89"/>
          <p:cNvGrpSpPr/>
          <p:nvPr/>
        </p:nvGrpSpPr>
        <p:grpSpPr>
          <a:xfrm>
            <a:off x="2191541" y="2225601"/>
            <a:ext cx="308823" cy="342571"/>
            <a:chOff x="2191541" y="2408601"/>
            <a:chExt cx="308823" cy="342571"/>
          </a:xfrm>
        </p:grpSpPr>
        <p:sp>
          <p:nvSpPr>
            <p:cNvPr id="10990" name="Google Shape;10990;p89"/>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89"/>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89"/>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89"/>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89"/>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89"/>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89"/>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89"/>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89"/>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89"/>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89"/>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89"/>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89"/>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89"/>
          <p:cNvGrpSpPr/>
          <p:nvPr/>
        </p:nvGrpSpPr>
        <p:grpSpPr>
          <a:xfrm>
            <a:off x="847400" y="1320588"/>
            <a:ext cx="342496" cy="341553"/>
            <a:chOff x="847400" y="1503588"/>
            <a:chExt cx="342496" cy="341553"/>
          </a:xfrm>
        </p:grpSpPr>
        <p:sp>
          <p:nvSpPr>
            <p:cNvPr id="11004" name="Google Shape;11004;p89"/>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89"/>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89"/>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89"/>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89"/>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89"/>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89"/>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89"/>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89"/>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89"/>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89"/>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89"/>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89"/>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89"/>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89"/>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89"/>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89"/>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89"/>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89"/>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89"/>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4" name="Google Shape;11024;p89"/>
          <p:cNvGrpSpPr/>
          <p:nvPr/>
        </p:nvGrpSpPr>
        <p:grpSpPr>
          <a:xfrm>
            <a:off x="1329963" y="2716669"/>
            <a:ext cx="280495" cy="361077"/>
            <a:chOff x="1329963" y="2899669"/>
            <a:chExt cx="280495" cy="361077"/>
          </a:xfrm>
        </p:grpSpPr>
        <p:sp>
          <p:nvSpPr>
            <p:cNvPr id="11025" name="Google Shape;11025;p89"/>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89"/>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89"/>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89"/>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8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89"/>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89"/>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89"/>
          <p:cNvGrpSpPr/>
          <p:nvPr/>
        </p:nvGrpSpPr>
        <p:grpSpPr>
          <a:xfrm>
            <a:off x="937429" y="3617908"/>
            <a:ext cx="195496" cy="343439"/>
            <a:chOff x="937429" y="3800908"/>
            <a:chExt cx="195496" cy="343439"/>
          </a:xfrm>
        </p:grpSpPr>
        <p:sp>
          <p:nvSpPr>
            <p:cNvPr id="11033" name="Google Shape;11033;p89"/>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89"/>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89"/>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89"/>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89"/>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89"/>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89"/>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89"/>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89"/>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89"/>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89"/>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89"/>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89"/>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89"/>
          <p:cNvGrpSpPr/>
          <p:nvPr/>
        </p:nvGrpSpPr>
        <p:grpSpPr>
          <a:xfrm>
            <a:off x="2687659" y="3627655"/>
            <a:ext cx="365164" cy="342511"/>
            <a:chOff x="2611459" y="3810655"/>
            <a:chExt cx="365164" cy="342511"/>
          </a:xfrm>
        </p:grpSpPr>
        <p:sp>
          <p:nvSpPr>
            <p:cNvPr id="11047" name="Google Shape;11047;p89"/>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89"/>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89"/>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89"/>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89"/>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89"/>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89"/>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89"/>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89"/>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89"/>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89"/>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89"/>
          <p:cNvGrpSpPr/>
          <p:nvPr/>
        </p:nvGrpSpPr>
        <p:grpSpPr>
          <a:xfrm>
            <a:off x="3952456" y="1341280"/>
            <a:ext cx="370195" cy="300154"/>
            <a:chOff x="3952456" y="1524280"/>
            <a:chExt cx="370195" cy="300154"/>
          </a:xfrm>
        </p:grpSpPr>
        <p:sp>
          <p:nvSpPr>
            <p:cNvPr id="11059" name="Google Shape;11059;p89"/>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89"/>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89"/>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89"/>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89"/>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89"/>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5" name="Google Shape;11065;p89"/>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1066" name="Google Shape;11066;p89"/>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070"/>
        <p:cNvGrpSpPr/>
        <p:nvPr/>
      </p:nvGrpSpPr>
      <p:grpSpPr>
        <a:xfrm>
          <a:off x="0" y="0"/>
          <a:ext cx="0" cy="0"/>
          <a:chOff x="0" y="0"/>
          <a:chExt cx="0" cy="0"/>
        </a:xfrm>
      </p:grpSpPr>
      <p:grpSp>
        <p:nvGrpSpPr>
          <p:cNvPr id="11071" name="Google Shape;11071;p90"/>
          <p:cNvGrpSpPr/>
          <p:nvPr/>
        </p:nvGrpSpPr>
        <p:grpSpPr>
          <a:xfrm>
            <a:off x="908482" y="1350185"/>
            <a:ext cx="257112" cy="362808"/>
            <a:chOff x="908482" y="1502585"/>
            <a:chExt cx="257112" cy="362808"/>
          </a:xfrm>
        </p:grpSpPr>
        <p:sp>
          <p:nvSpPr>
            <p:cNvPr id="11072" name="Google Shape;11072;p90"/>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90"/>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90"/>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90"/>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90"/>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90"/>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90"/>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90"/>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90"/>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90"/>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90"/>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90"/>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90"/>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90"/>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90"/>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90"/>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90"/>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90"/>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90"/>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90"/>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2" name="Google Shape;11092;p90"/>
          <p:cNvGrpSpPr/>
          <p:nvPr/>
        </p:nvGrpSpPr>
        <p:grpSpPr>
          <a:xfrm>
            <a:off x="1303537" y="1350316"/>
            <a:ext cx="362939" cy="362677"/>
            <a:chOff x="1303537" y="1502716"/>
            <a:chExt cx="362939" cy="362677"/>
          </a:xfrm>
        </p:grpSpPr>
        <p:sp>
          <p:nvSpPr>
            <p:cNvPr id="11093" name="Google Shape;11093;p90"/>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90"/>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90"/>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90"/>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90"/>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90"/>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90"/>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90"/>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90"/>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90"/>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90"/>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90"/>
          <p:cNvGrpSpPr/>
          <p:nvPr/>
        </p:nvGrpSpPr>
        <p:grpSpPr>
          <a:xfrm>
            <a:off x="1751901" y="1350316"/>
            <a:ext cx="362677" cy="362677"/>
            <a:chOff x="1751901" y="1502716"/>
            <a:chExt cx="362677" cy="362677"/>
          </a:xfrm>
        </p:grpSpPr>
        <p:sp>
          <p:nvSpPr>
            <p:cNvPr id="11105" name="Google Shape;11105;p90"/>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90"/>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90"/>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90"/>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90"/>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90"/>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90"/>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90"/>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90"/>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90"/>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90"/>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90"/>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90"/>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90"/>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90"/>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90"/>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90"/>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90"/>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90"/>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90"/>
          <p:cNvGrpSpPr/>
          <p:nvPr/>
        </p:nvGrpSpPr>
        <p:grpSpPr>
          <a:xfrm>
            <a:off x="3095178" y="1350316"/>
            <a:ext cx="334290" cy="362677"/>
            <a:chOff x="3095178" y="1502716"/>
            <a:chExt cx="334290" cy="362677"/>
          </a:xfrm>
        </p:grpSpPr>
        <p:sp>
          <p:nvSpPr>
            <p:cNvPr id="11125" name="Google Shape;11125;p90"/>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90"/>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90"/>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90"/>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90"/>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90"/>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90"/>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90"/>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90"/>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90"/>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90"/>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90"/>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90"/>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90"/>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90"/>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90"/>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90"/>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90"/>
          <p:cNvGrpSpPr/>
          <p:nvPr/>
        </p:nvGrpSpPr>
        <p:grpSpPr>
          <a:xfrm>
            <a:off x="3542281" y="1353205"/>
            <a:ext cx="366196" cy="357005"/>
            <a:chOff x="3542281" y="1505605"/>
            <a:chExt cx="366196" cy="357005"/>
          </a:xfrm>
        </p:grpSpPr>
        <p:sp>
          <p:nvSpPr>
            <p:cNvPr id="11143" name="Google Shape;11143;p90"/>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90"/>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90"/>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90"/>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90"/>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90"/>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90"/>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90"/>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90"/>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90"/>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90"/>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90"/>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90"/>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90"/>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90"/>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90"/>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90"/>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90"/>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90"/>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90"/>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90"/>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90"/>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90"/>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90"/>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90"/>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90"/>
          <p:cNvGrpSpPr/>
          <p:nvPr/>
        </p:nvGrpSpPr>
        <p:grpSpPr>
          <a:xfrm>
            <a:off x="1748382" y="3232397"/>
            <a:ext cx="364673" cy="340067"/>
            <a:chOff x="1748382" y="3384797"/>
            <a:chExt cx="364673" cy="340067"/>
          </a:xfrm>
        </p:grpSpPr>
        <p:sp>
          <p:nvSpPr>
            <p:cNvPr id="11169" name="Google Shape;11169;p90"/>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90"/>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90"/>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90"/>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90"/>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90"/>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90"/>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90"/>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90"/>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90"/>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90"/>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90"/>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90"/>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90"/>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90"/>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4" name="Google Shape;11184;p90"/>
          <p:cNvGrpSpPr/>
          <p:nvPr/>
        </p:nvGrpSpPr>
        <p:grpSpPr>
          <a:xfrm>
            <a:off x="6221064" y="3658649"/>
            <a:ext cx="364673" cy="339804"/>
            <a:chOff x="6221064" y="3811049"/>
            <a:chExt cx="364673" cy="339804"/>
          </a:xfrm>
        </p:grpSpPr>
        <p:sp>
          <p:nvSpPr>
            <p:cNvPr id="11185" name="Google Shape;11185;p90"/>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90"/>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90"/>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90"/>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90"/>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90"/>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90"/>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90"/>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90"/>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90"/>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90"/>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90"/>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90"/>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90"/>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90"/>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90"/>
          <p:cNvGrpSpPr/>
          <p:nvPr/>
        </p:nvGrpSpPr>
        <p:grpSpPr>
          <a:xfrm>
            <a:off x="2182643" y="3233920"/>
            <a:ext cx="382030" cy="320451"/>
            <a:chOff x="2182643" y="3386320"/>
            <a:chExt cx="382030" cy="320451"/>
          </a:xfrm>
        </p:grpSpPr>
        <p:sp>
          <p:nvSpPr>
            <p:cNvPr id="11201" name="Google Shape;11201;p90"/>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90"/>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90"/>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90"/>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90"/>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90"/>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90"/>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90"/>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90"/>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90"/>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90"/>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90"/>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90"/>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90"/>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90"/>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6" name="Google Shape;11216;p90"/>
          <p:cNvGrpSpPr/>
          <p:nvPr/>
        </p:nvGrpSpPr>
        <p:grpSpPr>
          <a:xfrm>
            <a:off x="3084386" y="3236940"/>
            <a:ext cx="353880" cy="330745"/>
            <a:chOff x="3084386" y="3389340"/>
            <a:chExt cx="353880" cy="330745"/>
          </a:xfrm>
        </p:grpSpPr>
        <p:sp>
          <p:nvSpPr>
            <p:cNvPr id="11217" name="Google Shape;11217;p90"/>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90"/>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90"/>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90"/>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90"/>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90"/>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90"/>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90"/>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90"/>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90"/>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90"/>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90"/>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9" name="Google Shape;11229;p90"/>
          <p:cNvGrpSpPr/>
          <p:nvPr/>
        </p:nvGrpSpPr>
        <p:grpSpPr>
          <a:xfrm>
            <a:off x="863499" y="1818506"/>
            <a:ext cx="347078" cy="364016"/>
            <a:chOff x="863499" y="1970906"/>
            <a:chExt cx="347078" cy="364016"/>
          </a:xfrm>
        </p:grpSpPr>
        <p:sp>
          <p:nvSpPr>
            <p:cNvPr id="11230" name="Google Shape;11230;p90"/>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90"/>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90"/>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90"/>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90"/>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90"/>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90"/>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90"/>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90"/>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90"/>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90"/>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90"/>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90"/>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90"/>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90"/>
          <p:cNvGrpSpPr/>
          <p:nvPr/>
        </p:nvGrpSpPr>
        <p:grpSpPr>
          <a:xfrm>
            <a:off x="1749879" y="1818506"/>
            <a:ext cx="364436" cy="364174"/>
            <a:chOff x="1749879" y="1970906"/>
            <a:chExt cx="364436" cy="364174"/>
          </a:xfrm>
        </p:grpSpPr>
        <p:sp>
          <p:nvSpPr>
            <p:cNvPr id="11245" name="Google Shape;11245;p90"/>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90"/>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90"/>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90"/>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90"/>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90"/>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90"/>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90"/>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90"/>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90"/>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90"/>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90"/>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90"/>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90"/>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9" name="Google Shape;11259;p90"/>
          <p:cNvGrpSpPr/>
          <p:nvPr/>
        </p:nvGrpSpPr>
        <p:grpSpPr>
          <a:xfrm>
            <a:off x="2186425" y="1823758"/>
            <a:ext cx="396106" cy="353985"/>
            <a:chOff x="2186425" y="1976158"/>
            <a:chExt cx="396106" cy="353985"/>
          </a:xfrm>
        </p:grpSpPr>
        <p:sp>
          <p:nvSpPr>
            <p:cNvPr id="11260" name="Google Shape;11260;p90"/>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90"/>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90"/>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90"/>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90"/>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90"/>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90"/>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90"/>
          <p:cNvGrpSpPr/>
          <p:nvPr/>
        </p:nvGrpSpPr>
        <p:grpSpPr>
          <a:xfrm>
            <a:off x="2659157" y="1865012"/>
            <a:ext cx="319190" cy="271240"/>
            <a:chOff x="2659157" y="2017412"/>
            <a:chExt cx="319190" cy="271240"/>
          </a:xfrm>
        </p:grpSpPr>
        <p:sp>
          <p:nvSpPr>
            <p:cNvPr id="11268" name="Google Shape;11268;p90"/>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90"/>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90"/>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90"/>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90"/>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90"/>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90"/>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90"/>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90"/>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90"/>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90"/>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90"/>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90"/>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90"/>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90"/>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90"/>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90"/>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90"/>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90"/>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90"/>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90"/>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90"/>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90"/>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90"/>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90"/>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90"/>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90"/>
          <p:cNvGrpSpPr/>
          <p:nvPr/>
        </p:nvGrpSpPr>
        <p:grpSpPr>
          <a:xfrm>
            <a:off x="3111775" y="1841116"/>
            <a:ext cx="318928" cy="319217"/>
            <a:chOff x="3111775" y="1993516"/>
            <a:chExt cx="318928" cy="319217"/>
          </a:xfrm>
        </p:grpSpPr>
        <p:sp>
          <p:nvSpPr>
            <p:cNvPr id="11295" name="Google Shape;11295;p90"/>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90"/>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90"/>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90"/>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90"/>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90"/>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90"/>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90"/>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90"/>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90"/>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90"/>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90"/>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90"/>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90"/>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90"/>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90"/>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90"/>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90"/>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90"/>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90"/>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90"/>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90"/>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90"/>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90"/>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90"/>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90"/>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90"/>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90"/>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90"/>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90"/>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5" name="Google Shape;11325;p90"/>
          <p:cNvGrpSpPr/>
          <p:nvPr/>
        </p:nvGrpSpPr>
        <p:grpSpPr>
          <a:xfrm>
            <a:off x="4023785" y="1818007"/>
            <a:ext cx="288807" cy="355377"/>
            <a:chOff x="4023785" y="1970407"/>
            <a:chExt cx="288807" cy="355377"/>
          </a:xfrm>
        </p:grpSpPr>
        <p:sp>
          <p:nvSpPr>
            <p:cNvPr id="11326" name="Google Shape;11326;p90"/>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90"/>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90"/>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90"/>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90"/>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90"/>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90"/>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90"/>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90"/>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90"/>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90"/>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90"/>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90"/>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90"/>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90"/>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90"/>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90"/>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90"/>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90"/>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90"/>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6" name="Google Shape;11346;p90"/>
          <p:cNvGrpSpPr/>
          <p:nvPr/>
        </p:nvGrpSpPr>
        <p:grpSpPr>
          <a:xfrm>
            <a:off x="3544540" y="3228563"/>
            <a:ext cx="320188" cy="319269"/>
            <a:chOff x="3544540" y="3380963"/>
            <a:chExt cx="320188" cy="319269"/>
          </a:xfrm>
        </p:grpSpPr>
        <p:sp>
          <p:nvSpPr>
            <p:cNvPr id="11347" name="Google Shape;11347;p90"/>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90"/>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90"/>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90"/>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90"/>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90"/>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90"/>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90"/>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90"/>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90"/>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90"/>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90"/>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90"/>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90"/>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90"/>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90"/>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90"/>
          <p:cNvGrpSpPr/>
          <p:nvPr/>
        </p:nvGrpSpPr>
        <p:grpSpPr>
          <a:xfrm>
            <a:off x="3944637" y="3202434"/>
            <a:ext cx="415696" cy="371605"/>
            <a:chOff x="3944637" y="3354834"/>
            <a:chExt cx="415696" cy="371605"/>
          </a:xfrm>
        </p:grpSpPr>
        <p:sp>
          <p:nvSpPr>
            <p:cNvPr id="11364" name="Google Shape;11364;p90"/>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90"/>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90"/>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90"/>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90"/>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90"/>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90"/>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90"/>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90"/>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90"/>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90"/>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90"/>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90"/>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90"/>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90"/>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90"/>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90"/>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90"/>
          <p:cNvGrpSpPr/>
          <p:nvPr/>
        </p:nvGrpSpPr>
        <p:grpSpPr>
          <a:xfrm>
            <a:off x="1314619" y="3669127"/>
            <a:ext cx="346317" cy="332136"/>
            <a:chOff x="1314619" y="3821527"/>
            <a:chExt cx="346317" cy="332136"/>
          </a:xfrm>
        </p:grpSpPr>
        <p:sp>
          <p:nvSpPr>
            <p:cNvPr id="11382" name="Google Shape;11382;p90"/>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90"/>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90"/>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90"/>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90"/>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90"/>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90"/>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90"/>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0" name="Google Shape;11390;p90"/>
          <p:cNvGrpSpPr/>
          <p:nvPr/>
        </p:nvGrpSpPr>
        <p:grpSpPr>
          <a:xfrm>
            <a:off x="1751139" y="3638534"/>
            <a:ext cx="386258" cy="380507"/>
            <a:chOff x="1751139" y="3790934"/>
            <a:chExt cx="386258" cy="380507"/>
          </a:xfrm>
        </p:grpSpPr>
        <p:sp>
          <p:nvSpPr>
            <p:cNvPr id="11391" name="Google Shape;11391;p90"/>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90"/>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90"/>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90"/>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90"/>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90"/>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90"/>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90"/>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90"/>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90"/>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90"/>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90"/>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9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90"/>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90"/>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90"/>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90"/>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90"/>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90"/>
          <p:cNvGrpSpPr/>
          <p:nvPr/>
        </p:nvGrpSpPr>
        <p:grpSpPr>
          <a:xfrm>
            <a:off x="2189681" y="3669206"/>
            <a:ext cx="395607" cy="318928"/>
            <a:chOff x="2189681" y="3821606"/>
            <a:chExt cx="395607" cy="318928"/>
          </a:xfrm>
        </p:grpSpPr>
        <p:sp>
          <p:nvSpPr>
            <p:cNvPr id="11410" name="Google Shape;11410;p90"/>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90"/>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90"/>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90"/>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90"/>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90"/>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90"/>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90"/>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90"/>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90"/>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90"/>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90"/>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90"/>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90"/>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90"/>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90"/>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90"/>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90"/>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90"/>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90"/>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90"/>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90"/>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90"/>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90"/>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90"/>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90"/>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90"/>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90"/>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90"/>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90"/>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0" name="Google Shape;11440;p90"/>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1" name="Google Shape;11441;p90"/>
          <p:cNvGrpSpPr/>
          <p:nvPr/>
        </p:nvGrpSpPr>
        <p:grpSpPr>
          <a:xfrm>
            <a:off x="1277409" y="1808947"/>
            <a:ext cx="420475" cy="383055"/>
            <a:chOff x="1277409" y="1961347"/>
            <a:chExt cx="420475" cy="383055"/>
          </a:xfrm>
        </p:grpSpPr>
        <p:sp>
          <p:nvSpPr>
            <p:cNvPr id="11442" name="Google Shape;11442;p90"/>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90"/>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90"/>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90"/>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90"/>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90"/>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90"/>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90"/>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90"/>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90"/>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90"/>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90"/>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90"/>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90"/>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90"/>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90"/>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90"/>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90"/>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90"/>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90"/>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90"/>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90"/>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90"/>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90"/>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90"/>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90"/>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90"/>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90"/>
          <p:cNvGrpSpPr/>
          <p:nvPr/>
        </p:nvGrpSpPr>
        <p:grpSpPr>
          <a:xfrm>
            <a:off x="2215075" y="2280419"/>
            <a:ext cx="380008" cy="351648"/>
            <a:chOff x="2215075" y="2432819"/>
            <a:chExt cx="380008" cy="351648"/>
          </a:xfrm>
        </p:grpSpPr>
        <p:sp>
          <p:nvSpPr>
            <p:cNvPr id="11470" name="Google Shape;11470;p90"/>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90"/>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90"/>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90"/>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90"/>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90"/>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90"/>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90"/>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90"/>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90"/>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90"/>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90"/>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90"/>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90"/>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90"/>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90"/>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90"/>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90"/>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90"/>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90"/>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90"/>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90"/>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90"/>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90"/>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90"/>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90"/>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90"/>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90"/>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90"/>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90"/>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90"/>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1" name="Google Shape;11501;p90"/>
          <p:cNvGrpSpPr/>
          <p:nvPr/>
        </p:nvGrpSpPr>
        <p:grpSpPr>
          <a:xfrm>
            <a:off x="2661416" y="2269942"/>
            <a:ext cx="344059" cy="340671"/>
            <a:chOff x="2661416" y="2422342"/>
            <a:chExt cx="344059" cy="340671"/>
          </a:xfrm>
        </p:grpSpPr>
        <p:sp>
          <p:nvSpPr>
            <p:cNvPr id="11502" name="Google Shape;11502;p90"/>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90"/>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90"/>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90"/>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90"/>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90"/>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90"/>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90"/>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90"/>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90"/>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90"/>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90"/>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90"/>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90"/>
          <p:cNvGrpSpPr/>
          <p:nvPr/>
        </p:nvGrpSpPr>
        <p:grpSpPr>
          <a:xfrm>
            <a:off x="4066510" y="2269942"/>
            <a:ext cx="206876" cy="348470"/>
            <a:chOff x="4066510" y="2422342"/>
            <a:chExt cx="206876" cy="348470"/>
          </a:xfrm>
        </p:grpSpPr>
        <p:sp>
          <p:nvSpPr>
            <p:cNvPr id="11516" name="Google Shape;11516;p90"/>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90"/>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90"/>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90"/>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90"/>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90"/>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90"/>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90"/>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90"/>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90"/>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90"/>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90"/>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28" name="Google Shape;11528;p90"/>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9" name="Google Shape;11529;p90"/>
          <p:cNvGrpSpPr/>
          <p:nvPr/>
        </p:nvGrpSpPr>
        <p:grpSpPr>
          <a:xfrm>
            <a:off x="2617693" y="3664925"/>
            <a:ext cx="420475" cy="326491"/>
            <a:chOff x="2617693" y="3817325"/>
            <a:chExt cx="420475" cy="326491"/>
          </a:xfrm>
        </p:grpSpPr>
        <p:sp>
          <p:nvSpPr>
            <p:cNvPr id="11530" name="Google Shape;11530;p90"/>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90"/>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90"/>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90"/>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90"/>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90"/>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90"/>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90"/>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90"/>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90"/>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90"/>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90"/>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90"/>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90"/>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90"/>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90"/>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90"/>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90"/>
          <p:cNvGrpSpPr/>
          <p:nvPr/>
        </p:nvGrpSpPr>
        <p:grpSpPr>
          <a:xfrm>
            <a:off x="3545301" y="2271123"/>
            <a:ext cx="358134" cy="356637"/>
            <a:chOff x="3545301" y="2423523"/>
            <a:chExt cx="358134" cy="356637"/>
          </a:xfrm>
        </p:grpSpPr>
        <p:sp>
          <p:nvSpPr>
            <p:cNvPr id="11548" name="Google Shape;11548;p90"/>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90"/>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90"/>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90"/>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90"/>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90"/>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90"/>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90"/>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90"/>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90"/>
          <p:cNvGrpSpPr/>
          <p:nvPr/>
        </p:nvGrpSpPr>
        <p:grpSpPr>
          <a:xfrm>
            <a:off x="5766424" y="4122795"/>
            <a:ext cx="358160" cy="356926"/>
            <a:chOff x="5766424" y="4275195"/>
            <a:chExt cx="358160" cy="356926"/>
          </a:xfrm>
        </p:grpSpPr>
        <p:sp>
          <p:nvSpPr>
            <p:cNvPr id="11558" name="Google Shape;11558;p90"/>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90"/>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90"/>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90"/>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90"/>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90"/>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90"/>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90"/>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90"/>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7" name="Google Shape;11567;p90"/>
          <p:cNvGrpSpPr/>
          <p:nvPr/>
        </p:nvGrpSpPr>
        <p:grpSpPr>
          <a:xfrm>
            <a:off x="3531462" y="3672199"/>
            <a:ext cx="377251" cy="324232"/>
            <a:chOff x="3531462" y="3824599"/>
            <a:chExt cx="377251" cy="324232"/>
          </a:xfrm>
        </p:grpSpPr>
        <p:sp>
          <p:nvSpPr>
            <p:cNvPr id="11568" name="Google Shape;11568;p90"/>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90"/>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90"/>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90"/>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90"/>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90"/>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90"/>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90"/>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90"/>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90"/>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90"/>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9" name="Google Shape;11579;p90"/>
          <p:cNvGrpSpPr/>
          <p:nvPr/>
        </p:nvGrpSpPr>
        <p:grpSpPr>
          <a:xfrm>
            <a:off x="4030586" y="3652846"/>
            <a:ext cx="286523" cy="340566"/>
            <a:chOff x="4030586" y="3805246"/>
            <a:chExt cx="286523" cy="340566"/>
          </a:xfrm>
        </p:grpSpPr>
        <p:sp>
          <p:nvSpPr>
            <p:cNvPr id="11580" name="Google Shape;11580;p90"/>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90"/>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90"/>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90"/>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90"/>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90"/>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90"/>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90"/>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90"/>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90"/>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90"/>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90"/>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90"/>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3" name="Google Shape;11593;p90"/>
          <p:cNvGrpSpPr/>
          <p:nvPr/>
        </p:nvGrpSpPr>
        <p:grpSpPr>
          <a:xfrm>
            <a:off x="2180884" y="2736319"/>
            <a:ext cx="376752" cy="374468"/>
            <a:chOff x="2180884" y="2888719"/>
            <a:chExt cx="376752" cy="374468"/>
          </a:xfrm>
        </p:grpSpPr>
        <p:sp>
          <p:nvSpPr>
            <p:cNvPr id="11594" name="Google Shape;11594;p90"/>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90"/>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90"/>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90"/>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90"/>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90"/>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90"/>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90"/>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90"/>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90"/>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90"/>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90"/>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90"/>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90"/>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90"/>
          <p:cNvGrpSpPr/>
          <p:nvPr/>
        </p:nvGrpSpPr>
        <p:grpSpPr>
          <a:xfrm>
            <a:off x="3954432" y="2790599"/>
            <a:ext cx="378249" cy="265909"/>
            <a:chOff x="3954432" y="2942999"/>
            <a:chExt cx="378249" cy="265909"/>
          </a:xfrm>
        </p:grpSpPr>
        <p:sp>
          <p:nvSpPr>
            <p:cNvPr id="11609" name="Google Shape;11609;p90"/>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90"/>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90"/>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90"/>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90"/>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90"/>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90"/>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90"/>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90"/>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8" name="Google Shape;11618;p90"/>
          <p:cNvGrpSpPr/>
          <p:nvPr/>
        </p:nvGrpSpPr>
        <p:grpSpPr>
          <a:xfrm>
            <a:off x="1752137" y="4114208"/>
            <a:ext cx="378512" cy="374756"/>
            <a:chOff x="1752137" y="4266608"/>
            <a:chExt cx="378512" cy="374756"/>
          </a:xfrm>
        </p:grpSpPr>
        <p:sp>
          <p:nvSpPr>
            <p:cNvPr id="11619" name="Google Shape;11619;p90"/>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90"/>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90"/>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90"/>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90"/>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90"/>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90"/>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90"/>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90"/>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90"/>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90"/>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90"/>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90"/>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90"/>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90"/>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90"/>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90"/>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90"/>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9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90"/>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90"/>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0" name="Google Shape;11640;p90"/>
          <p:cNvGrpSpPr/>
          <p:nvPr/>
        </p:nvGrpSpPr>
        <p:grpSpPr>
          <a:xfrm>
            <a:off x="3117788" y="3660146"/>
            <a:ext cx="341065" cy="341065"/>
            <a:chOff x="3117788" y="3812546"/>
            <a:chExt cx="341065" cy="341065"/>
          </a:xfrm>
        </p:grpSpPr>
        <p:sp>
          <p:nvSpPr>
            <p:cNvPr id="11641" name="Google Shape;11641;p90"/>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90"/>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90"/>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90"/>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90"/>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90"/>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90"/>
          <p:cNvGrpSpPr/>
          <p:nvPr/>
        </p:nvGrpSpPr>
        <p:grpSpPr>
          <a:xfrm>
            <a:off x="3994400" y="4147532"/>
            <a:ext cx="338281" cy="322657"/>
            <a:chOff x="3994400" y="4299932"/>
            <a:chExt cx="338281" cy="322657"/>
          </a:xfrm>
        </p:grpSpPr>
        <p:sp>
          <p:nvSpPr>
            <p:cNvPr id="11648" name="Google Shape;11648;p90"/>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90"/>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90"/>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90"/>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90"/>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90"/>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90"/>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90"/>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6" name="Google Shape;11656;p90"/>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90"/>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8" name="Google Shape;11658;p90"/>
          <p:cNvGrpSpPr/>
          <p:nvPr/>
        </p:nvGrpSpPr>
        <p:grpSpPr>
          <a:xfrm>
            <a:off x="3573426" y="1813228"/>
            <a:ext cx="302358" cy="374993"/>
            <a:chOff x="3573426" y="1965628"/>
            <a:chExt cx="302358" cy="374993"/>
          </a:xfrm>
        </p:grpSpPr>
        <p:sp>
          <p:nvSpPr>
            <p:cNvPr id="11659" name="Google Shape;11659;p90"/>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90"/>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90"/>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90"/>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90"/>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90"/>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90"/>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90"/>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90"/>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90"/>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90"/>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90"/>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90"/>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90"/>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90"/>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90"/>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90"/>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90"/>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90"/>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90"/>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90"/>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90"/>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90"/>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90"/>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90"/>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90"/>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90"/>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90"/>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90"/>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90"/>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90"/>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90"/>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90"/>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90"/>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90"/>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90"/>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90"/>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90"/>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90"/>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90"/>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90"/>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90"/>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90"/>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90"/>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90"/>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90"/>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90"/>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6" name="Google Shape;11706;p90"/>
          <p:cNvGrpSpPr/>
          <p:nvPr/>
        </p:nvGrpSpPr>
        <p:grpSpPr>
          <a:xfrm>
            <a:off x="3513632" y="2756172"/>
            <a:ext cx="355876" cy="331007"/>
            <a:chOff x="3513632" y="2908572"/>
            <a:chExt cx="355876" cy="331007"/>
          </a:xfrm>
        </p:grpSpPr>
        <p:sp>
          <p:nvSpPr>
            <p:cNvPr id="11707" name="Google Shape;11707;p90"/>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90"/>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90"/>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90"/>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90"/>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90"/>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90"/>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90"/>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90"/>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90"/>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90"/>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90"/>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90"/>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90"/>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90"/>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90"/>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3" name="Google Shape;11723;p90"/>
          <p:cNvGrpSpPr/>
          <p:nvPr/>
        </p:nvGrpSpPr>
        <p:grpSpPr>
          <a:xfrm>
            <a:off x="2694083" y="2736030"/>
            <a:ext cx="235762" cy="374756"/>
            <a:chOff x="2694083" y="2888430"/>
            <a:chExt cx="235762" cy="374756"/>
          </a:xfrm>
        </p:grpSpPr>
        <p:sp>
          <p:nvSpPr>
            <p:cNvPr id="11724" name="Google Shape;11724;p90"/>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90"/>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90"/>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90"/>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90"/>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90"/>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90"/>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90"/>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90"/>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3" name="Google Shape;11733;p90"/>
          <p:cNvGrpSpPr/>
          <p:nvPr/>
        </p:nvGrpSpPr>
        <p:grpSpPr>
          <a:xfrm>
            <a:off x="871534" y="4148188"/>
            <a:ext cx="357661" cy="311155"/>
            <a:chOff x="871534" y="4300588"/>
            <a:chExt cx="357661" cy="311155"/>
          </a:xfrm>
        </p:grpSpPr>
        <p:sp>
          <p:nvSpPr>
            <p:cNvPr id="11734" name="Google Shape;11734;p90"/>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90"/>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90"/>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90"/>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90"/>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90"/>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90"/>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90"/>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90"/>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90"/>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90"/>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90"/>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90"/>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90"/>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90"/>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90"/>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90"/>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90"/>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90"/>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90"/>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90"/>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90"/>
          <p:cNvGrpSpPr/>
          <p:nvPr/>
        </p:nvGrpSpPr>
        <p:grpSpPr>
          <a:xfrm>
            <a:off x="916019" y="3669206"/>
            <a:ext cx="250100" cy="336785"/>
            <a:chOff x="916019" y="3821606"/>
            <a:chExt cx="250100" cy="336785"/>
          </a:xfrm>
        </p:grpSpPr>
        <p:sp>
          <p:nvSpPr>
            <p:cNvPr id="11756" name="Google Shape;11756;p90"/>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90"/>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90"/>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90"/>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90"/>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90"/>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90"/>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90"/>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90"/>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90"/>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90"/>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90"/>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90"/>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9" name="Google Shape;11769;p90"/>
          <p:cNvGrpSpPr/>
          <p:nvPr/>
        </p:nvGrpSpPr>
        <p:grpSpPr>
          <a:xfrm>
            <a:off x="849686" y="2757170"/>
            <a:ext cx="374730" cy="332504"/>
            <a:chOff x="849686" y="2909570"/>
            <a:chExt cx="374730" cy="332504"/>
          </a:xfrm>
        </p:grpSpPr>
        <p:sp>
          <p:nvSpPr>
            <p:cNvPr id="11770" name="Google Shape;11770;p90"/>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90"/>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90"/>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90"/>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90"/>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90"/>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90"/>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90"/>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90"/>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90"/>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90"/>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1" name="Google Shape;11781;p90"/>
          <p:cNvGrpSpPr/>
          <p:nvPr/>
        </p:nvGrpSpPr>
        <p:grpSpPr>
          <a:xfrm>
            <a:off x="1735567" y="2267841"/>
            <a:ext cx="417718" cy="372866"/>
            <a:chOff x="1735567" y="2420241"/>
            <a:chExt cx="417718" cy="372866"/>
          </a:xfrm>
        </p:grpSpPr>
        <p:sp>
          <p:nvSpPr>
            <p:cNvPr id="11782" name="Google Shape;11782;p90"/>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90"/>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90"/>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90"/>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90"/>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90"/>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90"/>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90"/>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90"/>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90"/>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90"/>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90"/>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4" name="Google Shape;11794;p90"/>
          <p:cNvGrpSpPr/>
          <p:nvPr/>
        </p:nvGrpSpPr>
        <p:grpSpPr>
          <a:xfrm>
            <a:off x="3599318" y="4147190"/>
            <a:ext cx="251098" cy="309028"/>
            <a:chOff x="3599318" y="4299590"/>
            <a:chExt cx="251098" cy="309028"/>
          </a:xfrm>
        </p:grpSpPr>
        <p:sp>
          <p:nvSpPr>
            <p:cNvPr id="11795" name="Google Shape;11795;p90"/>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90"/>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90"/>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90"/>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90"/>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90"/>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1" name="Google Shape;11801;p90"/>
          <p:cNvGrpSpPr/>
          <p:nvPr/>
        </p:nvGrpSpPr>
        <p:grpSpPr>
          <a:xfrm>
            <a:off x="3105998" y="2280840"/>
            <a:ext cx="345818" cy="345056"/>
            <a:chOff x="3105998" y="2433240"/>
            <a:chExt cx="345818" cy="345056"/>
          </a:xfrm>
        </p:grpSpPr>
        <p:sp>
          <p:nvSpPr>
            <p:cNvPr id="11802" name="Google Shape;11802;p90"/>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90"/>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90"/>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90"/>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90"/>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90"/>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90"/>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90"/>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90"/>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90"/>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90"/>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90"/>
          <p:cNvGrpSpPr/>
          <p:nvPr/>
        </p:nvGrpSpPr>
        <p:grpSpPr>
          <a:xfrm>
            <a:off x="1737326" y="2748373"/>
            <a:ext cx="374730" cy="350361"/>
            <a:chOff x="1737326" y="2900773"/>
            <a:chExt cx="374730" cy="350361"/>
          </a:xfrm>
        </p:grpSpPr>
        <p:sp>
          <p:nvSpPr>
            <p:cNvPr id="11814" name="Google Shape;11814;p90"/>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90"/>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90"/>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90"/>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90"/>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90"/>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90"/>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90"/>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90"/>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90"/>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90"/>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90"/>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90"/>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90"/>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90"/>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90"/>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90"/>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1" name="Google Shape;11831;p90"/>
          <p:cNvGrpSpPr/>
          <p:nvPr/>
        </p:nvGrpSpPr>
        <p:grpSpPr>
          <a:xfrm>
            <a:off x="4000676" y="1426996"/>
            <a:ext cx="327226" cy="211603"/>
            <a:chOff x="4000676" y="1579396"/>
            <a:chExt cx="327226" cy="211603"/>
          </a:xfrm>
        </p:grpSpPr>
        <p:sp>
          <p:nvSpPr>
            <p:cNvPr id="11832" name="Google Shape;11832;p90"/>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90"/>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90"/>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90"/>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90"/>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90"/>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90"/>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90"/>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90"/>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90"/>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90"/>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90"/>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90"/>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90"/>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90"/>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90"/>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8" name="Google Shape;11848;p90"/>
          <p:cNvGrpSpPr/>
          <p:nvPr/>
        </p:nvGrpSpPr>
        <p:grpSpPr>
          <a:xfrm>
            <a:off x="2635523" y="1363184"/>
            <a:ext cx="371054" cy="336469"/>
            <a:chOff x="2635523" y="1515584"/>
            <a:chExt cx="371054" cy="336469"/>
          </a:xfrm>
        </p:grpSpPr>
        <p:sp>
          <p:nvSpPr>
            <p:cNvPr id="11849" name="Google Shape;11849;p90"/>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90"/>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90"/>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90"/>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90"/>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90"/>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90"/>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90"/>
          <p:cNvGrpSpPr/>
          <p:nvPr/>
        </p:nvGrpSpPr>
        <p:grpSpPr>
          <a:xfrm>
            <a:off x="2231907" y="1368331"/>
            <a:ext cx="311627" cy="326569"/>
            <a:chOff x="2231907" y="1520731"/>
            <a:chExt cx="311627" cy="326569"/>
          </a:xfrm>
        </p:grpSpPr>
        <p:sp>
          <p:nvSpPr>
            <p:cNvPr id="11857" name="Google Shape;11857;p90"/>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90"/>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90"/>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90"/>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90"/>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90"/>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90"/>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90"/>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90"/>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90"/>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90"/>
          <p:cNvGrpSpPr/>
          <p:nvPr/>
        </p:nvGrpSpPr>
        <p:grpSpPr>
          <a:xfrm>
            <a:off x="1340249" y="4149133"/>
            <a:ext cx="311890" cy="304695"/>
            <a:chOff x="1340249" y="4301533"/>
            <a:chExt cx="311890" cy="304695"/>
          </a:xfrm>
        </p:grpSpPr>
        <p:sp>
          <p:nvSpPr>
            <p:cNvPr id="11868" name="Google Shape;11868;p90"/>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90"/>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90"/>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90"/>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90"/>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90"/>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90"/>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90"/>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90"/>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90"/>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90"/>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90"/>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90"/>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90"/>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2" name="Google Shape;11882;p90"/>
          <p:cNvGrpSpPr/>
          <p:nvPr/>
        </p:nvGrpSpPr>
        <p:grpSpPr>
          <a:xfrm>
            <a:off x="1330690" y="3224624"/>
            <a:ext cx="306874" cy="332268"/>
            <a:chOff x="1330690" y="3377024"/>
            <a:chExt cx="306874" cy="332268"/>
          </a:xfrm>
        </p:grpSpPr>
        <p:sp>
          <p:nvSpPr>
            <p:cNvPr id="11883" name="Google Shape;11883;p90"/>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90"/>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90"/>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90"/>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9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9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9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9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90"/>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90"/>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90"/>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90"/>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90"/>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90"/>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90"/>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90"/>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90"/>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90"/>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90"/>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90"/>
          <p:cNvGrpSpPr/>
          <p:nvPr/>
        </p:nvGrpSpPr>
        <p:grpSpPr>
          <a:xfrm>
            <a:off x="2650597" y="3229377"/>
            <a:ext cx="341511" cy="324994"/>
            <a:chOff x="2650597" y="3381777"/>
            <a:chExt cx="341511" cy="324994"/>
          </a:xfrm>
        </p:grpSpPr>
        <p:sp>
          <p:nvSpPr>
            <p:cNvPr id="11903" name="Google Shape;11903;p90"/>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90"/>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90"/>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90"/>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90"/>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90"/>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90"/>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90"/>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90"/>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90"/>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90"/>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90"/>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90"/>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90"/>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90"/>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90"/>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90"/>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90"/>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90"/>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90"/>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90"/>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90"/>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90"/>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90"/>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90"/>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90"/>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90"/>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90"/>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90"/>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90"/>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3" name="Google Shape;11933;p90"/>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90"/>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90"/>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90"/>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90"/>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8" name="Google Shape;11938;p90"/>
          <p:cNvGrpSpPr/>
          <p:nvPr/>
        </p:nvGrpSpPr>
        <p:grpSpPr>
          <a:xfrm>
            <a:off x="1295502" y="2284962"/>
            <a:ext cx="402645" cy="323917"/>
            <a:chOff x="1295502" y="2437362"/>
            <a:chExt cx="402645" cy="323917"/>
          </a:xfrm>
        </p:grpSpPr>
        <p:sp>
          <p:nvSpPr>
            <p:cNvPr id="11939" name="Google Shape;11939;p90"/>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90"/>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90"/>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90"/>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90"/>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90"/>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90"/>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90"/>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90"/>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90"/>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90"/>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90"/>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90"/>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90"/>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90"/>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90"/>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5" name="Google Shape;11955;p90"/>
          <p:cNvGrpSpPr/>
          <p:nvPr/>
        </p:nvGrpSpPr>
        <p:grpSpPr>
          <a:xfrm>
            <a:off x="882590" y="2285960"/>
            <a:ext cx="337310" cy="337047"/>
            <a:chOff x="882590" y="2438360"/>
            <a:chExt cx="337310" cy="337047"/>
          </a:xfrm>
        </p:grpSpPr>
        <p:sp>
          <p:nvSpPr>
            <p:cNvPr id="11956" name="Google Shape;11956;p90"/>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90"/>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90"/>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90"/>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90"/>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90"/>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90"/>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90"/>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90"/>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90"/>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90"/>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90"/>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90"/>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90"/>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90"/>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90"/>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90"/>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90"/>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90"/>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90"/>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90"/>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90"/>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90"/>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90"/>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90"/>
          <p:cNvGrpSpPr/>
          <p:nvPr/>
        </p:nvGrpSpPr>
        <p:grpSpPr>
          <a:xfrm>
            <a:off x="4885060" y="1366388"/>
            <a:ext cx="385786" cy="342588"/>
            <a:chOff x="4885060" y="1518788"/>
            <a:chExt cx="385786" cy="342588"/>
          </a:xfrm>
        </p:grpSpPr>
        <p:sp>
          <p:nvSpPr>
            <p:cNvPr id="11981" name="Google Shape;11981;p90"/>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90"/>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90"/>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90"/>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90"/>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90"/>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90"/>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90"/>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90"/>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90"/>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90"/>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90"/>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90"/>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90"/>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90"/>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90"/>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90"/>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90"/>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90"/>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0" name="Google Shape;12000;p90"/>
          <p:cNvGrpSpPr/>
          <p:nvPr/>
        </p:nvGrpSpPr>
        <p:grpSpPr>
          <a:xfrm>
            <a:off x="5394478" y="1362133"/>
            <a:ext cx="249076" cy="351096"/>
            <a:chOff x="5394478" y="1514533"/>
            <a:chExt cx="249076" cy="351096"/>
          </a:xfrm>
        </p:grpSpPr>
        <p:sp>
          <p:nvSpPr>
            <p:cNvPr id="12001" name="Google Shape;12001;p90"/>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90"/>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90"/>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90"/>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90"/>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90"/>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90"/>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90"/>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90"/>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90"/>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90"/>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90"/>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90"/>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90"/>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90"/>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90"/>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90"/>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90"/>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90"/>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90"/>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1" name="Google Shape;12021;p90"/>
          <p:cNvGrpSpPr/>
          <p:nvPr/>
        </p:nvGrpSpPr>
        <p:grpSpPr>
          <a:xfrm>
            <a:off x="5782259" y="1359612"/>
            <a:ext cx="356138" cy="356138"/>
            <a:chOff x="5782259" y="1512012"/>
            <a:chExt cx="356138" cy="356138"/>
          </a:xfrm>
        </p:grpSpPr>
        <p:sp>
          <p:nvSpPr>
            <p:cNvPr id="12022" name="Google Shape;12022;p90"/>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90"/>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90"/>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90"/>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90"/>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90"/>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90"/>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90"/>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90"/>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90"/>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90"/>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90"/>
          <p:cNvGrpSpPr/>
          <p:nvPr/>
        </p:nvGrpSpPr>
        <p:grpSpPr>
          <a:xfrm>
            <a:off x="6229598" y="1365652"/>
            <a:ext cx="343560" cy="343822"/>
            <a:chOff x="6229598" y="1518052"/>
            <a:chExt cx="343560" cy="343822"/>
          </a:xfrm>
        </p:grpSpPr>
        <p:sp>
          <p:nvSpPr>
            <p:cNvPr id="12034" name="Google Shape;12034;p90"/>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90"/>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90"/>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90"/>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90"/>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90"/>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90"/>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90"/>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90"/>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90"/>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90"/>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90"/>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90"/>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90"/>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90"/>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90"/>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90"/>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90"/>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90"/>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3" name="Google Shape;12053;p90"/>
          <p:cNvGrpSpPr/>
          <p:nvPr/>
        </p:nvGrpSpPr>
        <p:grpSpPr>
          <a:xfrm>
            <a:off x="870773" y="3205585"/>
            <a:ext cx="342824" cy="351228"/>
            <a:chOff x="870773" y="3357985"/>
            <a:chExt cx="342824" cy="351228"/>
          </a:xfrm>
        </p:grpSpPr>
        <p:sp>
          <p:nvSpPr>
            <p:cNvPr id="12054" name="Google Shape;12054;p90"/>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90"/>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90"/>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90"/>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90"/>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90"/>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90"/>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90"/>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2" name="Google Shape;12062;p90"/>
          <p:cNvGrpSpPr/>
          <p:nvPr/>
        </p:nvGrpSpPr>
        <p:grpSpPr>
          <a:xfrm>
            <a:off x="2743084" y="4147190"/>
            <a:ext cx="159372" cy="308896"/>
            <a:chOff x="2743084" y="4299590"/>
            <a:chExt cx="159372" cy="308896"/>
          </a:xfrm>
        </p:grpSpPr>
        <p:sp>
          <p:nvSpPr>
            <p:cNvPr id="12063" name="Google Shape;12063;p90"/>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90"/>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90"/>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90"/>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90"/>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90"/>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90"/>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90"/>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90"/>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90"/>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90"/>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90"/>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90"/>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90"/>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90"/>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90"/>
          <p:cNvGrpSpPr/>
          <p:nvPr/>
        </p:nvGrpSpPr>
        <p:grpSpPr>
          <a:xfrm>
            <a:off x="1293506" y="2787316"/>
            <a:ext cx="374730" cy="272211"/>
            <a:chOff x="1293506" y="2939716"/>
            <a:chExt cx="374730" cy="272211"/>
          </a:xfrm>
        </p:grpSpPr>
        <p:sp>
          <p:nvSpPr>
            <p:cNvPr id="12079" name="Google Shape;12079;p90"/>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90"/>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90"/>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90"/>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90"/>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90"/>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90"/>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90"/>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90"/>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90"/>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90"/>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90"/>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90"/>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90"/>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90"/>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90"/>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90"/>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90"/>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90"/>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90"/>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90"/>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90"/>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90"/>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90"/>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90"/>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90"/>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90"/>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90"/>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90"/>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90"/>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9" name="Google Shape;12109;p90"/>
          <p:cNvGrpSpPr/>
          <p:nvPr/>
        </p:nvGrpSpPr>
        <p:grpSpPr>
          <a:xfrm>
            <a:off x="6669900" y="1353074"/>
            <a:ext cx="345083" cy="369216"/>
            <a:chOff x="6669900" y="1505474"/>
            <a:chExt cx="345083" cy="369216"/>
          </a:xfrm>
        </p:grpSpPr>
        <p:sp>
          <p:nvSpPr>
            <p:cNvPr id="12110" name="Google Shape;12110;p90"/>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90"/>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90"/>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90"/>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90"/>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90"/>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90"/>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90"/>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90"/>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90"/>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90"/>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90"/>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90"/>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90"/>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90"/>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90"/>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90"/>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90"/>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90"/>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90"/>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90"/>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90"/>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2" name="Google Shape;12132;p90"/>
          <p:cNvGrpSpPr/>
          <p:nvPr/>
        </p:nvGrpSpPr>
        <p:grpSpPr>
          <a:xfrm>
            <a:off x="7117003" y="1365600"/>
            <a:ext cx="333003" cy="344085"/>
            <a:chOff x="7117003" y="1518000"/>
            <a:chExt cx="333003" cy="344085"/>
          </a:xfrm>
        </p:grpSpPr>
        <p:sp>
          <p:nvSpPr>
            <p:cNvPr id="12133" name="Google Shape;12133;p90"/>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90"/>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90"/>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90"/>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90"/>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90"/>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90"/>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90"/>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90"/>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90"/>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90"/>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90"/>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90"/>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90"/>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90"/>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90"/>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90"/>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90"/>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90"/>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90"/>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90"/>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90"/>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90"/>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90"/>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90"/>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90"/>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90"/>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90"/>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90"/>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90"/>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90"/>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90"/>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90"/>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90"/>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90"/>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90"/>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90"/>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90"/>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1" name="Google Shape;12171;p90"/>
          <p:cNvGrpSpPr/>
          <p:nvPr/>
        </p:nvGrpSpPr>
        <p:grpSpPr>
          <a:xfrm>
            <a:off x="2200238" y="4136765"/>
            <a:ext cx="374756" cy="329300"/>
            <a:chOff x="2200238" y="4289165"/>
            <a:chExt cx="374756" cy="329300"/>
          </a:xfrm>
        </p:grpSpPr>
        <p:sp>
          <p:nvSpPr>
            <p:cNvPr id="12172" name="Google Shape;12172;p90"/>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90"/>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90"/>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90"/>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90"/>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90"/>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90"/>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90"/>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90"/>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90"/>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90"/>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90"/>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90"/>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90"/>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90"/>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90"/>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90"/>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90"/>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90"/>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90"/>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90"/>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90"/>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4" name="Google Shape;12194;p90"/>
          <p:cNvGrpSpPr/>
          <p:nvPr/>
        </p:nvGrpSpPr>
        <p:grpSpPr>
          <a:xfrm>
            <a:off x="7556043" y="1347559"/>
            <a:ext cx="337283" cy="380192"/>
            <a:chOff x="7556043" y="1499959"/>
            <a:chExt cx="337283" cy="380192"/>
          </a:xfrm>
        </p:grpSpPr>
        <p:sp>
          <p:nvSpPr>
            <p:cNvPr id="12195" name="Google Shape;12195;p90"/>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90"/>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90"/>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90"/>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90"/>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90"/>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90"/>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90"/>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90"/>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90"/>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90"/>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90"/>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90"/>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90"/>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90"/>
          <p:cNvGrpSpPr/>
          <p:nvPr/>
        </p:nvGrpSpPr>
        <p:grpSpPr>
          <a:xfrm>
            <a:off x="4864446" y="3187807"/>
            <a:ext cx="395607" cy="387414"/>
            <a:chOff x="4864446" y="3340207"/>
            <a:chExt cx="395607" cy="387414"/>
          </a:xfrm>
        </p:grpSpPr>
        <p:sp>
          <p:nvSpPr>
            <p:cNvPr id="12210" name="Google Shape;12210;p90"/>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90"/>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90"/>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90"/>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90"/>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90"/>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90"/>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90"/>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90"/>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90"/>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90"/>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90"/>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90"/>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90"/>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90"/>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90"/>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90"/>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90"/>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90"/>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90"/>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90"/>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90"/>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90"/>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90"/>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90"/>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5" name="Google Shape;12235;p90"/>
          <p:cNvGrpSpPr/>
          <p:nvPr/>
        </p:nvGrpSpPr>
        <p:grpSpPr>
          <a:xfrm>
            <a:off x="3130367" y="4172085"/>
            <a:ext cx="297342" cy="258871"/>
            <a:chOff x="3130367" y="4324485"/>
            <a:chExt cx="297342" cy="258871"/>
          </a:xfrm>
        </p:grpSpPr>
        <p:sp>
          <p:nvSpPr>
            <p:cNvPr id="12236" name="Google Shape;12236;p90"/>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90"/>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90"/>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90"/>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90"/>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90"/>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90"/>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90"/>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90"/>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90"/>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90"/>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90"/>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90"/>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90"/>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90"/>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90"/>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90"/>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90"/>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90"/>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5" name="Google Shape;12255;p90"/>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90"/>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90"/>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90"/>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9" name="Google Shape;12259;p90"/>
          <p:cNvGrpSpPr/>
          <p:nvPr/>
        </p:nvGrpSpPr>
        <p:grpSpPr>
          <a:xfrm>
            <a:off x="5302988" y="3237439"/>
            <a:ext cx="394609" cy="286523"/>
            <a:chOff x="5302988" y="3389839"/>
            <a:chExt cx="394609" cy="286523"/>
          </a:xfrm>
        </p:grpSpPr>
        <p:sp>
          <p:nvSpPr>
            <p:cNvPr id="12260" name="Google Shape;12260;p90"/>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90"/>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90"/>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90"/>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90"/>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90"/>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90"/>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90"/>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90"/>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90"/>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90"/>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90"/>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90"/>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90"/>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90"/>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90"/>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90"/>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90"/>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90"/>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90"/>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90"/>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90"/>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90"/>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90"/>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90"/>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90"/>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90"/>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90"/>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90"/>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90"/>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90"/>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90"/>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90"/>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3" name="Google Shape;12293;p90"/>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4" name="Google Shape;12294;p90"/>
          <p:cNvGrpSpPr/>
          <p:nvPr/>
        </p:nvGrpSpPr>
        <p:grpSpPr>
          <a:xfrm>
            <a:off x="3060752" y="2751209"/>
            <a:ext cx="390565" cy="359578"/>
            <a:chOff x="3060752" y="2903609"/>
            <a:chExt cx="390565" cy="359578"/>
          </a:xfrm>
        </p:grpSpPr>
        <p:sp>
          <p:nvSpPr>
            <p:cNvPr id="12295" name="Google Shape;12295;p9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90"/>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90"/>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90"/>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90"/>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90"/>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90"/>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90"/>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90"/>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90"/>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90"/>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90"/>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90"/>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90"/>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90"/>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90"/>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9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90"/>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90"/>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90"/>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90"/>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90"/>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90"/>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90"/>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90"/>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90"/>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90"/>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90"/>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90"/>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90"/>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90"/>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90"/>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90"/>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90"/>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90"/>
          <p:cNvGrpSpPr/>
          <p:nvPr/>
        </p:nvGrpSpPr>
        <p:grpSpPr>
          <a:xfrm>
            <a:off x="5741031" y="3233657"/>
            <a:ext cx="394609" cy="294585"/>
            <a:chOff x="5741031" y="3386057"/>
            <a:chExt cx="394609" cy="294585"/>
          </a:xfrm>
        </p:grpSpPr>
        <p:sp>
          <p:nvSpPr>
            <p:cNvPr id="12330" name="Google Shape;12330;p90"/>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90"/>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90"/>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90"/>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90"/>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90"/>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90"/>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90"/>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90"/>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90"/>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90"/>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90"/>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90"/>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90"/>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90"/>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90"/>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90"/>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90"/>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90"/>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90"/>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90"/>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90"/>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90"/>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90"/>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90"/>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90"/>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90"/>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90"/>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90"/>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90"/>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60" name="Google Shape;12360;p90"/>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61" name="Google Shape;12361;p90"/>
          <p:cNvGrpSpPr/>
          <p:nvPr/>
        </p:nvGrpSpPr>
        <p:grpSpPr>
          <a:xfrm>
            <a:off x="6179074" y="3216326"/>
            <a:ext cx="394609" cy="328749"/>
            <a:chOff x="6179074" y="3368726"/>
            <a:chExt cx="394609" cy="328749"/>
          </a:xfrm>
        </p:grpSpPr>
        <p:sp>
          <p:nvSpPr>
            <p:cNvPr id="12362" name="Google Shape;12362;p90"/>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90"/>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90"/>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90"/>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90"/>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90"/>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90"/>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90"/>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90"/>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90"/>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90"/>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90"/>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90"/>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90"/>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90"/>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90"/>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90"/>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90"/>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90"/>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90"/>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90"/>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90"/>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90"/>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90"/>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90"/>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90"/>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90"/>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90"/>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90"/>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90"/>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90"/>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90"/>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90"/>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90"/>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90"/>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90"/>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90"/>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90"/>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90"/>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90"/>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90"/>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90"/>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90"/>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90"/>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90"/>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90"/>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90"/>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90"/>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90"/>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90"/>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90"/>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90"/>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90"/>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90"/>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90"/>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90"/>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90"/>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90"/>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90"/>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90"/>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90"/>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90"/>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90"/>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90"/>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90"/>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90"/>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90"/>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90"/>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90"/>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90"/>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90"/>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90"/>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90"/>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90"/>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90"/>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90"/>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90"/>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90"/>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90"/>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90"/>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90"/>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90"/>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90"/>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90"/>
          <p:cNvGrpSpPr/>
          <p:nvPr/>
        </p:nvGrpSpPr>
        <p:grpSpPr>
          <a:xfrm>
            <a:off x="7054924" y="3215328"/>
            <a:ext cx="394583" cy="331007"/>
            <a:chOff x="7054924" y="3367728"/>
            <a:chExt cx="394583" cy="331007"/>
          </a:xfrm>
        </p:grpSpPr>
        <p:sp>
          <p:nvSpPr>
            <p:cNvPr id="12446" name="Google Shape;12446;p90"/>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90"/>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90"/>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90"/>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90"/>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90"/>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90"/>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90"/>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90"/>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90"/>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90"/>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90"/>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90"/>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90"/>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90"/>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1" name="Google Shape;12461;p90"/>
          <p:cNvGrpSpPr/>
          <p:nvPr/>
        </p:nvGrpSpPr>
        <p:grpSpPr>
          <a:xfrm>
            <a:off x="7492967" y="3209025"/>
            <a:ext cx="394583" cy="343586"/>
            <a:chOff x="7492967" y="3361425"/>
            <a:chExt cx="394583" cy="343586"/>
          </a:xfrm>
        </p:grpSpPr>
        <p:sp>
          <p:nvSpPr>
            <p:cNvPr id="12462" name="Google Shape;12462;p90"/>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90"/>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90"/>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90"/>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90"/>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90"/>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90"/>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90"/>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90"/>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90"/>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90"/>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90"/>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90"/>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90"/>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90"/>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90"/>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90"/>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90"/>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90"/>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90"/>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90"/>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90"/>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90"/>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5" name="Google Shape;12485;p90"/>
          <p:cNvGrpSpPr/>
          <p:nvPr/>
        </p:nvGrpSpPr>
        <p:grpSpPr>
          <a:xfrm>
            <a:off x="7935527" y="3200754"/>
            <a:ext cx="385287" cy="360156"/>
            <a:chOff x="7935527" y="3353154"/>
            <a:chExt cx="385287" cy="360156"/>
          </a:xfrm>
        </p:grpSpPr>
        <p:sp>
          <p:nvSpPr>
            <p:cNvPr id="12486" name="Google Shape;12486;p90"/>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90"/>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90"/>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90"/>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90"/>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90"/>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90"/>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90"/>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90"/>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90"/>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90"/>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90"/>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8" name="Google Shape;12498;p90"/>
          <p:cNvGrpSpPr/>
          <p:nvPr/>
        </p:nvGrpSpPr>
        <p:grpSpPr>
          <a:xfrm>
            <a:off x="5319821" y="1833842"/>
            <a:ext cx="348103" cy="348103"/>
            <a:chOff x="5319821" y="1986242"/>
            <a:chExt cx="348103" cy="348103"/>
          </a:xfrm>
        </p:grpSpPr>
        <p:sp>
          <p:nvSpPr>
            <p:cNvPr id="12499" name="Google Shape;12499;p90"/>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90"/>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90"/>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90"/>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90"/>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90"/>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90"/>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90"/>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90"/>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90"/>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90"/>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90"/>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90"/>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90"/>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90"/>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90"/>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90"/>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90"/>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90"/>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90"/>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90"/>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90"/>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90"/>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90"/>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90"/>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90"/>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90"/>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90"/>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90"/>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90"/>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90"/>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90"/>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90"/>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90"/>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90"/>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90"/>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90"/>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6" name="Google Shape;12536;p90"/>
          <p:cNvGrpSpPr/>
          <p:nvPr/>
        </p:nvGrpSpPr>
        <p:grpSpPr>
          <a:xfrm>
            <a:off x="5765926" y="1824283"/>
            <a:ext cx="348339" cy="348103"/>
            <a:chOff x="5765926" y="1976683"/>
            <a:chExt cx="348339" cy="348103"/>
          </a:xfrm>
        </p:grpSpPr>
        <p:sp>
          <p:nvSpPr>
            <p:cNvPr id="12537" name="Google Shape;12537;p90"/>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90"/>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90"/>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90"/>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90"/>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90"/>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90"/>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90"/>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90"/>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90"/>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90"/>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90"/>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90"/>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90"/>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90"/>
          <p:cNvGrpSpPr/>
          <p:nvPr/>
        </p:nvGrpSpPr>
        <p:grpSpPr>
          <a:xfrm>
            <a:off x="6191390" y="1829089"/>
            <a:ext cx="389068" cy="347787"/>
            <a:chOff x="6191390" y="1981489"/>
            <a:chExt cx="389068" cy="347787"/>
          </a:xfrm>
        </p:grpSpPr>
        <p:sp>
          <p:nvSpPr>
            <p:cNvPr id="12552" name="Google Shape;12552;p90"/>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90"/>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90"/>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90"/>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90"/>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90"/>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90"/>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9" name="Google Shape;12559;p90"/>
          <p:cNvGrpSpPr/>
          <p:nvPr/>
        </p:nvGrpSpPr>
        <p:grpSpPr>
          <a:xfrm>
            <a:off x="6657846" y="1855191"/>
            <a:ext cx="348103" cy="295714"/>
            <a:chOff x="6657846" y="2007591"/>
            <a:chExt cx="348103" cy="295714"/>
          </a:xfrm>
        </p:grpSpPr>
        <p:sp>
          <p:nvSpPr>
            <p:cNvPr id="12560" name="Google Shape;12560;p90"/>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90"/>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90"/>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90"/>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90"/>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90"/>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90"/>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90"/>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90"/>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90"/>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90"/>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90"/>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90"/>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90"/>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90"/>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90"/>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90"/>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90"/>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90"/>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90"/>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90"/>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90"/>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90"/>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90"/>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90"/>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90"/>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90"/>
          <p:cNvGrpSpPr/>
          <p:nvPr/>
        </p:nvGrpSpPr>
        <p:grpSpPr>
          <a:xfrm>
            <a:off x="7104188" y="1819504"/>
            <a:ext cx="347341" cy="348103"/>
            <a:chOff x="7104188" y="1971904"/>
            <a:chExt cx="347341" cy="348103"/>
          </a:xfrm>
        </p:grpSpPr>
        <p:sp>
          <p:nvSpPr>
            <p:cNvPr id="12587" name="Google Shape;12587;p90"/>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90"/>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90"/>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90"/>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90"/>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90"/>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90"/>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90"/>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90"/>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90"/>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90"/>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90"/>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90"/>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90"/>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90"/>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90"/>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90"/>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90"/>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90"/>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90"/>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90"/>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90"/>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90"/>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90"/>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90"/>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90"/>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90"/>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90"/>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90"/>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90"/>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7" name="Google Shape;12617;p90"/>
          <p:cNvGrpSpPr/>
          <p:nvPr/>
        </p:nvGrpSpPr>
        <p:grpSpPr>
          <a:xfrm>
            <a:off x="7551264" y="1819504"/>
            <a:ext cx="344321" cy="348155"/>
            <a:chOff x="7551264" y="1971904"/>
            <a:chExt cx="344321" cy="348155"/>
          </a:xfrm>
        </p:grpSpPr>
        <p:sp>
          <p:nvSpPr>
            <p:cNvPr id="12618" name="Google Shape;12618;p90"/>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90"/>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90"/>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90"/>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90"/>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90"/>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90"/>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90"/>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90"/>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90"/>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90"/>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90"/>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90"/>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90"/>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90"/>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90"/>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90"/>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90"/>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90"/>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90"/>
          <p:cNvGrpSpPr/>
          <p:nvPr/>
        </p:nvGrpSpPr>
        <p:grpSpPr>
          <a:xfrm>
            <a:off x="7992826" y="1365390"/>
            <a:ext cx="317431" cy="344584"/>
            <a:chOff x="7992826" y="1517790"/>
            <a:chExt cx="317431" cy="344584"/>
          </a:xfrm>
        </p:grpSpPr>
        <p:sp>
          <p:nvSpPr>
            <p:cNvPr id="12638" name="Google Shape;12638;p90"/>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90"/>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90"/>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90"/>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90"/>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90"/>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90"/>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90"/>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90"/>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90"/>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90"/>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90"/>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90"/>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90"/>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90"/>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90"/>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90"/>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5" name="Google Shape;12655;p90"/>
          <p:cNvGrpSpPr/>
          <p:nvPr/>
        </p:nvGrpSpPr>
        <p:grpSpPr>
          <a:xfrm>
            <a:off x="7992065" y="1819504"/>
            <a:ext cx="351621" cy="348103"/>
            <a:chOff x="7992065" y="1971904"/>
            <a:chExt cx="351621" cy="348103"/>
          </a:xfrm>
        </p:grpSpPr>
        <p:sp>
          <p:nvSpPr>
            <p:cNvPr id="12656" name="Google Shape;12656;p90"/>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90"/>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90"/>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90"/>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90"/>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90"/>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90"/>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90"/>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90"/>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90"/>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90"/>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90"/>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90"/>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90"/>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90"/>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1" name="Google Shape;12671;p90"/>
          <p:cNvGrpSpPr/>
          <p:nvPr/>
        </p:nvGrpSpPr>
        <p:grpSpPr>
          <a:xfrm>
            <a:off x="4911189" y="3641055"/>
            <a:ext cx="296580" cy="364935"/>
            <a:chOff x="4911189" y="3793455"/>
            <a:chExt cx="296580" cy="364935"/>
          </a:xfrm>
        </p:grpSpPr>
        <p:sp>
          <p:nvSpPr>
            <p:cNvPr id="12672" name="Google Shape;12672;p90"/>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90"/>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90"/>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90"/>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90"/>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90"/>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90"/>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90"/>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90"/>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90"/>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90"/>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90"/>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90"/>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90"/>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90"/>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90"/>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90"/>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90"/>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90"/>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90"/>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90"/>
          <p:cNvGrpSpPr/>
          <p:nvPr/>
        </p:nvGrpSpPr>
        <p:grpSpPr>
          <a:xfrm>
            <a:off x="5341433" y="3640871"/>
            <a:ext cx="330272" cy="329117"/>
            <a:chOff x="5341433" y="3793271"/>
            <a:chExt cx="330272" cy="329117"/>
          </a:xfrm>
        </p:grpSpPr>
        <p:sp>
          <p:nvSpPr>
            <p:cNvPr id="12693" name="Google Shape;12693;p90"/>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90"/>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90"/>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90"/>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90"/>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90"/>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90"/>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90"/>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90"/>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90"/>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90"/>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90"/>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90"/>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90"/>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90"/>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90"/>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9" name="Google Shape;12709;p90"/>
          <p:cNvGrpSpPr/>
          <p:nvPr/>
        </p:nvGrpSpPr>
        <p:grpSpPr>
          <a:xfrm>
            <a:off x="5744051" y="3613850"/>
            <a:ext cx="428511" cy="383186"/>
            <a:chOff x="5744051" y="3766250"/>
            <a:chExt cx="428511" cy="383186"/>
          </a:xfrm>
        </p:grpSpPr>
        <p:sp>
          <p:nvSpPr>
            <p:cNvPr id="12710" name="Google Shape;12710;p90"/>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90"/>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90"/>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90"/>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90"/>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90"/>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90"/>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90"/>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90"/>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90"/>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90"/>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90"/>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90"/>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90"/>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90"/>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90"/>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90"/>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7" name="Google Shape;12727;p90"/>
          <p:cNvGrpSpPr/>
          <p:nvPr/>
        </p:nvGrpSpPr>
        <p:grpSpPr>
          <a:xfrm>
            <a:off x="6678697" y="3640924"/>
            <a:ext cx="342824" cy="328985"/>
            <a:chOff x="6678697" y="3793324"/>
            <a:chExt cx="342824" cy="328985"/>
          </a:xfrm>
        </p:grpSpPr>
        <p:sp>
          <p:nvSpPr>
            <p:cNvPr id="12728" name="Google Shape;12728;p90"/>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90"/>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90"/>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90"/>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90"/>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90"/>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90"/>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90"/>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6" name="Google Shape;12736;p90"/>
          <p:cNvGrpSpPr/>
          <p:nvPr/>
        </p:nvGrpSpPr>
        <p:grpSpPr>
          <a:xfrm>
            <a:off x="7101903" y="3609622"/>
            <a:ext cx="398627" cy="392088"/>
            <a:chOff x="7101903" y="3762022"/>
            <a:chExt cx="398627" cy="392088"/>
          </a:xfrm>
        </p:grpSpPr>
        <p:sp>
          <p:nvSpPr>
            <p:cNvPr id="12737" name="Google Shape;12737;p90"/>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90"/>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90"/>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90"/>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90"/>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90"/>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90"/>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90"/>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90"/>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90"/>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90"/>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90"/>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9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90"/>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90"/>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90"/>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90"/>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90"/>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5" name="Google Shape;12755;p90"/>
          <p:cNvGrpSpPr/>
          <p:nvPr/>
        </p:nvGrpSpPr>
        <p:grpSpPr>
          <a:xfrm>
            <a:off x="7541469" y="3641055"/>
            <a:ext cx="407897" cy="328985"/>
            <a:chOff x="7541469" y="3793455"/>
            <a:chExt cx="407897" cy="328985"/>
          </a:xfrm>
        </p:grpSpPr>
        <p:sp>
          <p:nvSpPr>
            <p:cNvPr id="12756" name="Google Shape;12756;p90"/>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90"/>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90"/>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90"/>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90"/>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90"/>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90"/>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90"/>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90"/>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90"/>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90"/>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90"/>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90"/>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90"/>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90"/>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90"/>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90"/>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90"/>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90"/>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90"/>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90"/>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90"/>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90"/>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90"/>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90"/>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90"/>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90"/>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90"/>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90"/>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90"/>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90"/>
          <p:cNvGrpSpPr/>
          <p:nvPr/>
        </p:nvGrpSpPr>
        <p:grpSpPr>
          <a:xfrm>
            <a:off x="5310288" y="2803912"/>
            <a:ext cx="432292" cy="264412"/>
            <a:chOff x="5310288" y="2956312"/>
            <a:chExt cx="432292" cy="264412"/>
          </a:xfrm>
        </p:grpSpPr>
        <p:sp>
          <p:nvSpPr>
            <p:cNvPr id="12787" name="Google Shape;12787;p90"/>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90"/>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90"/>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90"/>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90"/>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90"/>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90"/>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90"/>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90"/>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90"/>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90"/>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90"/>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90"/>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90"/>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90"/>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90"/>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90"/>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90"/>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90"/>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90"/>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90"/>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90"/>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90"/>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90"/>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90"/>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90"/>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90"/>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4" name="Google Shape;12814;p90"/>
          <p:cNvGrpSpPr/>
          <p:nvPr/>
        </p:nvGrpSpPr>
        <p:grpSpPr>
          <a:xfrm>
            <a:off x="4879047" y="2279920"/>
            <a:ext cx="398075" cy="340303"/>
            <a:chOff x="4879047" y="2432320"/>
            <a:chExt cx="398075" cy="340303"/>
          </a:xfrm>
        </p:grpSpPr>
        <p:sp>
          <p:nvSpPr>
            <p:cNvPr id="12815" name="Google Shape;12815;p90"/>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90"/>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90"/>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90"/>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90"/>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90"/>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90"/>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90"/>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90"/>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90"/>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90"/>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90"/>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90"/>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90"/>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90"/>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90"/>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90"/>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90"/>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90"/>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90"/>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90"/>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90"/>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90"/>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90"/>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90"/>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90"/>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1" name="Google Shape;12841;p90"/>
          <p:cNvGrpSpPr/>
          <p:nvPr/>
        </p:nvGrpSpPr>
        <p:grpSpPr>
          <a:xfrm>
            <a:off x="5388701" y="2241423"/>
            <a:ext cx="280982" cy="395896"/>
            <a:chOff x="5388701" y="2393823"/>
            <a:chExt cx="280982" cy="395896"/>
          </a:xfrm>
        </p:grpSpPr>
        <p:sp>
          <p:nvSpPr>
            <p:cNvPr id="12842" name="Google Shape;12842;p90"/>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90"/>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90"/>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90"/>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90"/>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90"/>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90"/>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90"/>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90"/>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90"/>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90"/>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90"/>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90"/>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90"/>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90"/>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90"/>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90"/>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90"/>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90"/>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90"/>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90"/>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90"/>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90"/>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90"/>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90"/>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90"/>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90"/>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90"/>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90"/>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90"/>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2" name="Google Shape;12872;p90"/>
          <p:cNvGrpSpPr/>
          <p:nvPr/>
        </p:nvGrpSpPr>
        <p:grpSpPr>
          <a:xfrm>
            <a:off x="5743289" y="2286722"/>
            <a:ext cx="444871" cy="316407"/>
            <a:chOff x="5743289" y="2439122"/>
            <a:chExt cx="444871" cy="316407"/>
          </a:xfrm>
        </p:grpSpPr>
        <p:sp>
          <p:nvSpPr>
            <p:cNvPr id="12873" name="Google Shape;12873;p90"/>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90"/>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90"/>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90"/>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90"/>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90"/>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90"/>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90"/>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90"/>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90"/>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90"/>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90"/>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90"/>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90"/>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90"/>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90"/>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90"/>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90"/>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90"/>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90"/>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90"/>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90"/>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90"/>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90"/>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90"/>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90"/>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90"/>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90"/>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90"/>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2" name="Google Shape;12902;p90"/>
          <p:cNvGrpSpPr/>
          <p:nvPr/>
        </p:nvGrpSpPr>
        <p:grpSpPr>
          <a:xfrm>
            <a:off x="6230360" y="2280183"/>
            <a:ext cx="351359" cy="363412"/>
            <a:chOff x="6230360" y="2432583"/>
            <a:chExt cx="351359" cy="363412"/>
          </a:xfrm>
        </p:grpSpPr>
        <p:sp>
          <p:nvSpPr>
            <p:cNvPr id="12903" name="Google Shape;12903;p90"/>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90"/>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90"/>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90"/>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90"/>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90"/>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90"/>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90"/>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90"/>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90"/>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90"/>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90"/>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90"/>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90"/>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90"/>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90"/>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90"/>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90"/>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90"/>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90"/>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90"/>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4" name="Google Shape;12924;p90"/>
          <p:cNvGrpSpPr/>
          <p:nvPr/>
        </p:nvGrpSpPr>
        <p:grpSpPr>
          <a:xfrm>
            <a:off x="6633976" y="2307152"/>
            <a:ext cx="387781" cy="286680"/>
            <a:chOff x="6633976" y="2459552"/>
            <a:chExt cx="387781" cy="286680"/>
          </a:xfrm>
        </p:grpSpPr>
        <p:sp>
          <p:nvSpPr>
            <p:cNvPr id="12925" name="Google Shape;12925;p90"/>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90"/>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90"/>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90"/>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90"/>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90"/>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90"/>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2" name="Google Shape;12932;p90"/>
          <p:cNvGrpSpPr/>
          <p:nvPr/>
        </p:nvGrpSpPr>
        <p:grpSpPr>
          <a:xfrm>
            <a:off x="7091110" y="2276165"/>
            <a:ext cx="376989" cy="348864"/>
            <a:chOff x="7091110" y="2428565"/>
            <a:chExt cx="376989" cy="348864"/>
          </a:xfrm>
        </p:grpSpPr>
        <p:sp>
          <p:nvSpPr>
            <p:cNvPr id="12933" name="Google Shape;12933;p90"/>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90"/>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90"/>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90"/>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90"/>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90"/>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90"/>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90"/>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90"/>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90"/>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90"/>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90"/>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90"/>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90"/>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90"/>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90"/>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90"/>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90"/>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90"/>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90"/>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90"/>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90"/>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90"/>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90"/>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90"/>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90"/>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90"/>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90"/>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90"/>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90"/>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90"/>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4" name="Google Shape;12964;p90"/>
          <p:cNvGrpSpPr/>
          <p:nvPr/>
        </p:nvGrpSpPr>
        <p:grpSpPr>
          <a:xfrm>
            <a:off x="7536427" y="2262825"/>
            <a:ext cx="369715" cy="375492"/>
            <a:chOff x="7536427" y="2415225"/>
            <a:chExt cx="369715" cy="375492"/>
          </a:xfrm>
        </p:grpSpPr>
        <p:sp>
          <p:nvSpPr>
            <p:cNvPr id="12965" name="Google Shape;12965;p90"/>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90"/>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90"/>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90"/>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90"/>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90"/>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90"/>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90"/>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90"/>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90"/>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90"/>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90"/>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90"/>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90"/>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90"/>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90"/>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90"/>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90"/>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90"/>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90"/>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90"/>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90"/>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90"/>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90"/>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90"/>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90"/>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90"/>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90"/>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90"/>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90"/>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90"/>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90"/>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90"/>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90"/>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90"/>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90"/>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90"/>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90"/>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3" name="Google Shape;13003;p90"/>
          <p:cNvGrpSpPr/>
          <p:nvPr/>
        </p:nvGrpSpPr>
        <p:grpSpPr>
          <a:xfrm>
            <a:off x="7980773" y="2276402"/>
            <a:ext cx="353381" cy="358160"/>
            <a:chOff x="7980773" y="2428802"/>
            <a:chExt cx="353381" cy="358160"/>
          </a:xfrm>
        </p:grpSpPr>
        <p:sp>
          <p:nvSpPr>
            <p:cNvPr id="13004" name="Google Shape;13004;p90"/>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90"/>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90"/>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90"/>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90"/>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90"/>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90"/>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90"/>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90"/>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90"/>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90"/>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90"/>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90"/>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90"/>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90"/>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90"/>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90"/>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90"/>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90"/>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90"/>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90"/>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90"/>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90"/>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90"/>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90"/>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90"/>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90"/>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90"/>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90"/>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90"/>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4" name="Google Shape;13034;p90"/>
          <p:cNvGrpSpPr/>
          <p:nvPr/>
        </p:nvGrpSpPr>
        <p:grpSpPr>
          <a:xfrm>
            <a:off x="4886058" y="4138840"/>
            <a:ext cx="346343" cy="343953"/>
            <a:chOff x="4886058" y="4291240"/>
            <a:chExt cx="346343" cy="343953"/>
          </a:xfrm>
        </p:grpSpPr>
        <p:sp>
          <p:nvSpPr>
            <p:cNvPr id="13035" name="Google Shape;13035;p90"/>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90"/>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90"/>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90"/>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90"/>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90"/>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90"/>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90"/>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90"/>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90"/>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90"/>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90"/>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90"/>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90"/>
          <p:cNvGrpSpPr/>
          <p:nvPr/>
        </p:nvGrpSpPr>
        <p:grpSpPr>
          <a:xfrm>
            <a:off x="5344216" y="4138656"/>
            <a:ext cx="304616" cy="343560"/>
            <a:chOff x="5344216" y="4291056"/>
            <a:chExt cx="304616" cy="343560"/>
          </a:xfrm>
        </p:grpSpPr>
        <p:sp>
          <p:nvSpPr>
            <p:cNvPr id="13049" name="Google Shape;13049;p90"/>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90"/>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90"/>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90"/>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90"/>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90"/>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90"/>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90"/>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90"/>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90"/>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90"/>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90"/>
          <p:cNvGrpSpPr/>
          <p:nvPr/>
        </p:nvGrpSpPr>
        <p:grpSpPr>
          <a:xfrm>
            <a:off x="6279999" y="4112022"/>
            <a:ext cx="204093" cy="343743"/>
            <a:chOff x="6271562" y="4290872"/>
            <a:chExt cx="204093" cy="343743"/>
          </a:xfrm>
        </p:grpSpPr>
        <p:sp>
          <p:nvSpPr>
            <p:cNvPr id="13061" name="Google Shape;13061;p90"/>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90"/>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90"/>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90"/>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90"/>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90"/>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90"/>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90"/>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90"/>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90"/>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90"/>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90"/>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3" name="Google Shape;13073;p90"/>
          <p:cNvGrpSpPr/>
          <p:nvPr/>
        </p:nvGrpSpPr>
        <p:grpSpPr>
          <a:xfrm>
            <a:off x="6639491" y="4176838"/>
            <a:ext cx="344085" cy="267195"/>
            <a:chOff x="6639491" y="4329238"/>
            <a:chExt cx="344085" cy="267195"/>
          </a:xfrm>
        </p:grpSpPr>
        <p:sp>
          <p:nvSpPr>
            <p:cNvPr id="13074" name="Google Shape;13074;p90"/>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90"/>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90"/>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90"/>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90"/>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90"/>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90"/>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90"/>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90"/>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90"/>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90"/>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90"/>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90"/>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90"/>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90"/>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90"/>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90"/>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90"/>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90"/>
          <p:cNvGrpSpPr/>
          <p:nvPr/>
        </p:nvGrpSpPr>
        <p:grpSpPr>
          <a:xfrm>
            <a:off x="7133336" y="4138656"/>
            <a:ext cx="232979" cy="343560"/>
            <a:chOff x="7133336" y="4291056"/>
            <a:chExt cx="232979" cy="343560"/>
          </a:xfrm>
        </p:grpSpPr>
        <p:sp>
          <p:nvSpPr>
            <p:cNvPr id="13093" name="Google Shape;13093;p90"/>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90"/>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90"/>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90"/>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90"/>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90"/>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90"/>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90"/>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90"/>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90"/>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90"/>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90"/>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90"/>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90"/>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90"/>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90"/>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90"/>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90"/>
          <p:cNvGrpSpPr/>
          <p:nvPr/>
        </p:nvGrpSpPr>
        <p:grpSpPr>
          <a:xfrm>
            <a:off x="7571379" y="4138656"/>
            <a:ext cx="232979" cy="343560"/>
            <a:chOff x="7571379" y="4291056"/>
            <a:chExt cx="232979" cy="343560"/>
          </a:xfrm>
        </p:grpSpPr>
        <p:sp>
          <p:nvSpPr>
            <p:cNvPr id="13111" name="Google Shape;13111;p90"/>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90"/>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90"/>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90"/>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90"/>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90"/>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90"/>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90"/>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90"/>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90"/>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90"/>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90"/>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90"/>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90"/>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90"/>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90"/>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7" name="Google Shape;13127;p90"/>
          <p:cNvGrpSpPr/>
          <p:nvPr/>
        </p:nvGrpSpPr>
        <p:grpSpPr>
          <a:xfrm>
            <a:off x="6666381" y="3195475"/>
            <a:ext cx="295819" cy="370712"/>
            <a:chOff x="6666381" y="3347875"/>
            <a:chExt cx="295819" cy="370712"/>
          </a:xfrm>
        </p:grpSpPr>
        <p:sp>
          <p:nvSpPr>
            <p:cNvPr id="13128" name="Google Shape;13128;p90"/>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90"/>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90"/>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90"/>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90"/>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90"/>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90"/>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90"/>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90"/>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90"/>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90"/>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90"/>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90"/>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90"/>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90"/>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90"/>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90"/>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90"/>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90"/>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90"/>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90"/>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90"/>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90"/>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90"/>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90"/>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90"/>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90"/>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90"/>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90"/>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90"/>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90"/>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90"/>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90"/>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90"/>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90"/>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90"/>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90"/>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90"/>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90"/>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90"/>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8" name="Google Shape;13168;p90"/>
          <p:cNvGrpSpPr/>
          <p:nvPr/>
        </p:nvGrpSpPr>
        <p:grpSpPr>
          <a:xfrm>
            <a:off x="4877760" y="2735059"/>
            <a:ext cx="389567" cy="390329"/>
            <a:chOff x="4877760" y="2887459"/>
            <a:chExt cx="389567" cy="390329"/>
          </a:xfrm>
        </p:grpSpPr>
        <p:sp>
          <p:nvSpPr>
            <p:cNvPr id="13169" name="Google Shape;13169;p90"/>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90"/>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90"/>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90"/>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90"/>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90"/>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90"/>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90"/>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90"/>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90"/>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90"/>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90"/>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90"/>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90"/>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90"/>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90"/>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90"/>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90"/>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90"/>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90"/>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90"/>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90"/>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90"/>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90"/>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90"/>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90"/>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90"/>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90"/>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90"/>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90"/>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90"/>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90"/>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90"/>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90"/>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90"/>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90"/>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90"/>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90"/>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90"/>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90"/>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90"/>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90"/>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90"/>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90"/>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13" name="Google Shape;13213;p90"/>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90"/>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90"/>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90"/>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90"/>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18" name="Google Shape;13218;p90"/>
          <p:cNvGrpSpPr/>
          <p:nvPr/>
        </p:nvGrpSpPr>
        <p:grpSpPr>
          <a:xfrm>
            <a:off x="5779239" y="2735295"/>
            <a:ext cx="314411" cy="389830"/>
            <a:chOff x="5779239" y="2887695"/>
            <a:chExt cx="314411" cy="389830"/>
          </a:xfrm>
        </p:grpSpPr>
        <p:sp>
          <p:nvSpPr>
            <p:cNvPr id="13219" name="Google Shape;13219;p90"/>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90"/>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90"/>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90"/>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90"/>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90"/>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90"/>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90"/>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90"/>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90"/>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90"/>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90"/>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90"/>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90"/>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90"/>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90"/>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90"/>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90"/>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90"/>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90"/>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90"/>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90"/>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90"/>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90"/>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90"/>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90"/>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90"/>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90"/>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90"/>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90"/>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90"/>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90"/>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90"/>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2" name="Google Shape;13252;p90"/>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90"/>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90"/>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90"/>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90"/>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90"/>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90"/>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90"/>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90"/>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90"/>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90"/>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3" name="Google Shape;13263;p90"/>
          <p:cNvGrpSpPr/>
          <p:nvPr/>
        </p:nvGrpSpPr>
        <p:grpSpPr>
          <a:xfrm>
            <a:off x="6190130" y="2788577"/>
            <a:ext cx="389830" cy="283004"/>
            <a:chOff x="6190130" y="2940977"/>
            <a:chExt cx="389830" cy="283004"/>
          </a:xfrm>
        </p:grpSpPr>
        <p:sp>
          <p:nvSpPr>
            <p:cNvPr id="13264" name="Google Shape;13264;p90"/>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90"/>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90"/>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90"/>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90"/>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90"/>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90"/>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90"/>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90"/>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90"/>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90"/>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90"/>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90"/>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90"/>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90"/>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90"/>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90"/>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90"/>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90"/>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90"/>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90"/>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90"/>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90"/>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90"/>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90"/>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90"/>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90"/>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90"/>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90"/>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90"/>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4" name="Google Shape;13294;p90"/>
          <p:cNvGrpSpPr/>
          <p:nvPr/>
        </p:nvGrpSpPr>
        <p:grpSpPr>
          <a:xfrm>
            <a:off x="6633976" y="2747874"/>
            <a:ext cx="389803" cy="364673"/>
            <a:chOff x="6633976" y="2900274"/>
            <a:chExt cx="389803" cy="364673"/>
          </a:xfrm>
        </p:grpSpPr>
        <p:sp>
          <p:nvSpPr>
            <p:cNvPr id="13295" name="Google Shape;13295;p90"/>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90"/>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90"/>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90"/>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90"/>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90"/>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90"/>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90"/>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90"/>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90"/>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90"/>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90"/>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90"/>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90"/>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90"/>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90"/>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90"/>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2" name="Google Shape;13312;p90"/>
          <p:cNvGrpSpPr/>
          <p:nvPr/>
        </p:nvGrpSpPr>
        <p:grpSpPr>
          <a:xfrm>
            <a:off x="7517835" y="2733037"/>
            <a:ext cx="364935" cy="382529"/>
            <a:chOff x="7517835" y="2885437"/>
            <a:chExt cx="364935" cy="382529"/>
          </a:xfrm>
        </p:grpSpPr>
        <p:sp>
          <p:nvSpPr>
            <p:cNvPr id="13313" name="Google Shape;13313;p90"/>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90"/>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90"/>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90"/>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90"/>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90"/>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90"/>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90"/>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90"/>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90"/>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90"/>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90"/>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90"/>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90"/>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90"/>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90"/>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90"/>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90"/>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90"/>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90"/>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90"/>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90"/>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90"/>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90"/>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90"/>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90"/>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90"/>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90"/>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90"/>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90"/>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90"/>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90"/>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90"/>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90"/>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90"/>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90"/>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90"/>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0" name="Google Shape;13350;p90"/>
          <p:cNvGrpSpPr/>
          <p:nvPr/>
        </p:nvGrpSpPr>
        <p:grpSpPr>
          <a:xfrm>
            <a:off x="7087591" y="2734744"/>
            <a:ext cx="358160" cy="385602"/>
            <a:chOff x="7087591" y="2887144"/>
            <a:chExt cx="358160" cy="385602"/>
          </a:xfrm>
        </p:grpSpPr>
        <p:sp>
          <p:nvSpPr>
            <p:cNvPr id="13351" name="Google Shape;13351;p90"/>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90"/>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90"/>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90"/>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90"/>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90"/>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90"/>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90"/>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90"/>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90"/>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90"/>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90"/>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90"/>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90"/>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90"/>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90"/>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90"/>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90"/>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90"/>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0" name="Google Shape;13370;p90"/>
          <p:cNvGrpSpPr/>
          <p:nvPr/>
        </p:nvGrpSpPr>
        <p:grpSpPr>
          <a:xfrm>
            <a:off x="7951362" y="2733037"/>
            <a:ext cx="382529" cy="382529"/>
            <a:chOff x="7951362" y="2885437"/>
            <a:chExt cx="382529" cy="382529"/>
          </a:xfrm>
        </p:grpSpPr>
        <p:sp>
          <p:nvSpPr>
            <p:cNvPr id="13371" name="Google Shape;13371;p90"/>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90"/>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90"/>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90"/>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90"/>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90"/>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90"/>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90"/>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90"/>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90"/>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90"/>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90"/>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90"/>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90"/>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90"/>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90"/>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90"/>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90"/>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90"/>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90"/>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90"/>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90"/>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90"/>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90"/>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90"/>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90"/>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90"/>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90"/>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90"/>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90"/>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90"/>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90"/>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90"/>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90"/>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90"/>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90"/>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90"/>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90"/>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90"/>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90"/>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90"/>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90"/>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90"/>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90"/>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90"/>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90"/>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90"/>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90"/>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90"/>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0" name="Google Shape;13420;p90"/>
          <p:cNvGrpSpPr/>
          <p:nvPr/>
        </p:nvGrpSpPr>
        <p:grpSpPr>
          <a:xfrm>
            <a:off x="8054406" y="3662089"/>
            <a:ext cx="276964" cy="336601"/>
            <a:chOff x="8054406" y="3814489"/>
            <a:chExt cx="276964" cy="336601"/>
          </a:xfrm>
        </p:grpSpPr>
        <p:sp>
          <p:nvSpPr>
            <p:cNvPr id="13421" name="Google Shape;13421;p90"/>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90"/>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90"/>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90"/>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90"/>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90"/>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90"/>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90"/>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90"/>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0" name="Google Shape;13430;p90"/>
          <p:cNvGrpSpPr/>
          <p:nvPr/>
        </p:nvGrpSpPr>
        <p:grpSpPr>
          <a:xfrm>
            <a:off x="7936787" y="4142674"/>
            <a:ext cx="378249" cy="335524"/>
            <a:chOff x="7936787" y="4295074"/>
            <a:chExt cx="378249" cy="335524"/>
          </a:xfrm>
        </p:grpSpPr>
        <p:sp>
          <p:nvSpPr>
            <p:cNvPr id="13431" name="Google Shape;13431;p90"/>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90"/>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90"/>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90"/>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90"/>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90"/>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90"/>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90"/>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90"/>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90"/>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90"/>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90"/>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90"/>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90"/>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90"/>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90"/>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7" name="Google Shape;13447;p90"/>
          <p:cNvGrpSpPr/>
          <p:nvPr/>
        </p:nvGrpSpPr>
        <p:grpSpPr>
          <a:xfrm>
            <a:off x="4886058" y="1813490"/>
            <a:ext cx="388569" cy="388307"/>
            <a:chOff x="4886058" y="1965890"/>
            <a:chExt cx="388569" cy="388307"/>
          </a:xfrm>
        </p:grpSpPr>
        <p:sp>
          <p:nvSpPr>
            <p:cNvPr id="13448" name="Google Shape;13448;p90"/>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90"/>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90"/>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90"/>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90"/>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90"/>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90"/>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90"/>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90"/>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90"/>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90"/>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9" name="Google Shape;13459;p90"/>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3460" name="Google Shape;13460;p90"/>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0"/>
        <p:cNvGrpSpPr/>
        <p:nvPr/>
      </p:nvGrpSpPr>
      <p:grpSpPr>
        <a:xfrm>
          <a:off x="0" y="0"/>
          <a:ext cx="0" cy="0"/>
          <a:chOff x="0" y="0"/>
          <a:chExt cx="0" cy="0"/>
        </a:xfrm>
      </p:grpSpPr>
      <p:grpSp>
        <p:nvGrpSpPr>
          <p:cNvPr id="22" name="Google Shape;2193;p53">
            <a:extLst>
              <a:ext uri="{FF2B5EF4-FFF2-40B4-BE49-F238E27FC236}">
                <a16:creationId xmlns:a16="http://schemas.microsoft.com/office/drawing/2014/main" id="{58B69D6A-8A62-0BB6-20A8-A64D499587E2}"/>
              </a:ext>
            </a:extLst>
          </p:cNvPr>
          <p:cNvGrpSpPr/>
          <p:nvPr/>
        </p:nvGrpSpPr>
        <p:grpSpPr>
          <a:xfrm>
            <a:off x="-198323" y="3374517"/>
            <a:ext cx="1490500" cy="1839578"/>
            <a:chOff x="7317341" y="3117397"/>
            <a:chExt cx="1490500" cy="1839578"/>
          </a:xfrm>
        </p:grpSpPr>
        <p:sp>
          <p:nvSpPr>
            <p:cNvPr id="23" name="Google Shape;2194;p53">
              <a:extLst>
                <a:ext uri="{FF2B5EF4-FFF2-40B4-BE49-F238E27FC236}">
                  <a16:creationId xmlns:a16="http://schemas.microsoft.com/office/drawing/2014/main" id="{B4C04476-77F9-E13F-7237-06F48874DA82}"/>
                </a:ext>
              </a:extLst>
            </p:cNvPr>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195;p53">
              <a:extLst>
                <a:ext uri="{FF2B5EF4-FFF2-40B4-BE49-F238E27FC236}">
                  <a16:creationId xmlns:a16="http://schemas.microsoft.com/office/drawing/2014/main" id="{3459657A-83DC-8058-1713-50667AAEAD72}"/>
                </a:ext>
              </a:extLst>
            </p:cNvPr>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196;p53">
              <a:extLst>
                <a:ext uri="{FF2B5EF4-FFF2-40B4-BE49-F238E27FC236}">
                  <a16:creationId xmlns:a16="http://schemas.microsoft.com/office/drawing/2014/main" id="{05446B20-DABE-58C3-4E9D-CCE915AAAFAD}"/>
                </a:ext>
              </a:extLst>
            </p:cNvPr>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197;p53">
              <a:extLst>
                <a:ext uri="{FF2B5EF4-FFF2-40B4-BE49-F238E27FC236}">
                  <a16:creationId xmlns:a16="http://schemas.microsoft.com/office/drawing/2014/main" id="{55380543-254C-04D0-598C-9A4A1A588E51}"/>
                </a:ext>
              </a:extLst>
            </p:cNvPr>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198;p53">
              <a:extLst>
                <a:ext uri="{FF2B5EF4-FFF2-40B4-BE49-F238E27FC236}">
                  <a16:creationId xmlns:a16="http://schemas.microsoft.com/office/drawing/2014/main" id="{12E73B47-2F9D-443B-5F7D-7D820D9AE99B}"/>
                </a:ext>
              </a:extLst>
            </p:cNvPr>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99;p53">
              <a:extLst>
                <a:ext uri="{FF2B5EF4-FFF2-40B4-BE49-F238E27FC236}">
                  <a16:creationId xmlns:a16="http://schemas.microsoft.com/office/drawing/2014/main" id="{2D214157-E03D-A424-3030-9CD67706D697}"/>
                </a:ext>
              </a:extLst>
            </p:cNvPr>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45"/>
          <p:cNvGrpSpPr/>
          <p:nvPr/>
        </p:nvGrpSpPr>
        <p:grpSpPr>
          <a:xfrm>
            <a:off x="7395513" y="3343685"/>
            <a:ext cx="1954117" cy="1954117"/>
            <a:chOff x="367385" y="2587838"/>
            <a:chExt cx="2501110" cy="2501110"/>
          </a:xfrm>
        </p:grpSpPr>
        <p:sp>
          <p:nvSpPr>
            <p:cNvPr id="1202" name="Google Shape;1202;p45"/>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5"/>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5"/>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5"/>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5"/>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5"/>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5"/>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5"/>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5"/>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45"/>
          <p:cNvSpPr txBox="1">
            <a:spLocks noGrp="1"/>
          </p:cNvSpPr>
          <p:nvPr>
            <p:ph type="title"/>
          </p:nvPr>
        </p:nvSpPr>
        <p:spPr>
          <a:xfrm>
            <a:off x="761851" y="2017718"/>
            <a:ext cx="4658400" cy="159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L’ANALYSE</a:t>
            </a:r>
            <a:endParaRPr dirty="0"/>
          </a:p>
        </p:txBody>
      </p:sp>
      <p:sp>
        <p:nvSpPr>
          <p:cNvPr id="1212" name="Google Shape;1212;p45"/>
          <p:cNvSpPr txBox="1">
            <a:spLocks noGrp="1"/>
          </p:cNvSpPr>
          <p:nvPr>
            <p:ph type="title" idx="2"/>
          </p:nvPr>
        </p:nvSpPr>
        <p:spPr>
          <a:xfrm>
            <a:off x="761851" y="953675"/>
            <a:ext cx="4658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grpSp>
        <p:nvGrpSpPr>
          <p:cNvPr id="1299" name="Google Shape;1299;p45"/>
          <p:cNvGrpSpPr/>
          <p:nvPr/>
        </p:nvGrpSpPr>
        <p:grpSpPr>
          <a:xfrm>
            <a:off x="7979039" y="-12888"/>
            <a:ext cx="1190638" cy="1191169"/>
            <a:chOff x="369195" y="1138234"/>
            <a:chExt cx="1250276" cy="1250833"/>
          </a:xfrm>
        </p:grpSpPr>
        <p:sp>
          <p:nvSpPr>
            <p:cNvPr id="1300" name="Google Shape;1300;p45"/>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45"/>
          <p:cNvGrpSpPr/>
          <p:nvPr/>
        </p:nvGrpSpPr>
        <p:grpSpPr>
          <a:xfrm>
            <a:off x="4848759" y="648770"/>
            <a:ext cx="781048" cy="781396"/>
            <a:chOff x="369195" y="1138234"/>
            <a:chExt cx="1250276" cy="1250833"/>
          </a:xfrm>
        </p:grpSpPr>
        <p:sp>
          <p:nvSpPr>
            <p:cNvPr id="1310" name="Google Shape;1310;p45"/>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445;p58">
            <a:extLst>
              <a:ext uri="{FF2B5EF4-FFF2-40B4-BE49-F238E27FC236}">
                <a16:creationId xmlns:a16="http://schemas.microsoft.com/office/drawing/2014/main" id="{428AAD2D-69D2-3E4F-B21A-52B09D7DE4D6}"/>
              </a:ext>
            </a:extLst>
          </p:cNvPr>
          <p:cNvGrpSpPr/>
          <p:nvPr/>
        </p:nvGrpSpPr>
        <p:grpSpPr>
          <a:xfrm flipH="1">
            <a:off x="5529267" y="1512039"/>
            <a:ext cx="3140301" cy="1867734"/>
            <a:chOff x="1496923" y="1005102"/>
            <a:chExt cx="6813295" cy="4367173"/>
          </a:xfrm>
        </p:grpSpPr>
        <p:sp>
          <p:nvSpPr>
            <p:cNvPr id="3" name="Google Shape;2446;p58">
              <a:extLst>
                <a:ext uri="{FF2B5EF4-FFF2-40B4-BE49-F238E27FC236}">
                  <a16:creationId xmlns:a16="http://schemas.microsoft.com/office/drawing/2014/main" id="{3943AC31-7A2D-261B-E577-40687A0FB8C2}"/>
                </a:ext>
              </a:extLst>
            </p:cNvPr>
            <p:cNvSpPr/>
            <p:nvPr/>
          </p:nvSpPr>
          <p:spPr>
            <a:xfrm>
              <a:off x="1496923" y="1005102"/>
              <a:ext cx="5806260" cy="3998062"/>
            </a:xfrm>
            <a:custGeom>
              <a:avLst/>
              <a:gdLst/>
              <a:ahLst/>
              <a:cxnLst/>
              <a:rect l="l" t="t" r="r" b="b"/>
              <a:pathLst>
                <a:path w="125081" h="86128" extrusionOk="0">
                  <a:moveTo>
                    <a:pt x="7317" y="0"/>
                  </a:moveTo>
                  <a:cubicBezTo>
                    <a:pt x="3264" y="0"/>
                    <a:pt x="1" y="3085"/>
                    <a:pt x="13" y="6896"/>
                  </a:cubicBezTo>
                  <a:lnTo>
                    <a:pt x="39" y="79219"/>
                  </a:lnTo>
                  <a:cubicBezTo>
                    <a:pt x="39" y="83030"/>
                    <a:pt x="3315" y="86127"/>
                    <a:pt x="7355" y="86127"/>
                  </a:cubicBezTo>
                  <a:lnTo>
                    <a:pt x="117777" y="86127"/>
                  </a:lnTo>
                  <a:cubicBezTo>
                    <a:pt x="121805" y="86127"/>
                    <a:pt x="125081" y="83030"/>
                    <a:pt x="125081" y="79219"/>
                  </a:cubicBezTo>
                  <a:lnTo>
                    <a:pt x="125055" y="6896"/>
                  </a:lnTo>
                  <a:cubicBezTo>
                    <a:pt x="125055" y="3085"/>
                    <a:pt x="121779" y="0"/>
                    <a:pt x="117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47;p58">
              <a:extLst>
                <a:ext uri="{FF2B5EF4-FFF2-40B4-BE49-F238E27FC236}">
                  <a16:creationId xmlns:a16="http://schemas.microsoft.com/office/drawing/2014/main" id="{337339A0-6EE7-9E10-7598-783CAE6C683D}"/>
                </a:ext>
              </a:extLst>
            </p:cNvPr>
            <p:cNvSpPr/>
            <p:nvPr/>
          </p:nvSpPr>
          <p:spPr>
            <a:xfrm>
              <a:off x="1681535" y="1005102"/>
              <a:ext cx="5806260" cy="3998062"/>
            </a:xfrm>
            <a:custGeom>
              <a:avLst/>
              <a:gdLst/>
              <a:ahLst/>
              <a:cxnLst/>
              <a:rect l="l" t="t" r="r" b="b"/>
              <a:pathLst>
                <a:path w="125081" h="86128" extrusionOk="0">
                  <a:moveTo>
                    <a:pt x="7317" y="0"/>
                  </a:moveTo>
                  <a:cubicBezTo>
                    <a:pt x="3276" y="0"/>
                    <a:pt x="1" y="3085"/>
                    <a:pt x="1" y="6896"/>
                  </a:cubicBezTo>
                  <a:lnTo>
                    <a:pt x="39" y="79219"/>
                  </a:lnTo>
                  <a:cubicBezTo>
                    <a:pt x="39" y="83030"/>
                    <a:pt x="3315" y="86127"/>
                    <a:pt x="7355" y="86127"/>
                  </a:cubicBezTo>
                  <a:lnTo>
                    <a:pt x="117764" y="86127"/>
                  </a:lnTo>
                  <a:cubicBezTo>
                    <a:pt x="121805" y="86127"/>
                    <a:pt x="125081" y="83030"/>
                    <a:pt x="125081" y="79219"/>
                  </a:cubicBezTo>
                  <a:lnTo>
                    <a:pt x="125042" y="6896"/>
                  </a:lnTo>
                  <a:cubicBezTo>
                    <a:pt x="125042" y="3085"/>
                    <a:pt x="121766" y="0"/>
                    <a:pt x="117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48;p58">
              <a:extLst>
                <a:ext uri="{FF2B5EF4-FFF2-40B4-BE49-F238E27FC236}">
                  <a16:creationId xmlns:a16="http://schemas.microsoft.com/office/drawing/2014/main" id="{9E33B970-C738-0905-2E47-22FDE10ECF2C}"/>
                </a:ext>
              </a:extLst>
            </p:cNvPr>
            <p:cNvSpPr/>
            <p:nvPr/>
          </p:nvSpPr>
          <p:spPr>
            <a:xfrm>
              <a:off x="1847208" y="1170171"/>
              <a:ext cx="5475518" cy="3667319"/>
            </a:xfrm>
            <a:custGeom>
              <a:avLst/>
              <a:gdLst/>
              <a:ahLst/>
              <a:cxnLst/>
              <a:rect l="l" t="t" r="r" b="b"/>
              <a:pathLst>
                <a:path w="117956" h="79003" extrusionOk="0">
                  <a:moveTo>
                    <a:pt x="3646" y="0"/>
                  </a:moveTo>
                  <a:cubicBezTo>
                    <a:pt x="1556" y="0"/>
                    <a:pt x="1" y="1568"/>
                    <a:pt x="1" y="3646"/>
                  </a:cubicBezTo>
                  <a:lnTo>
                    <a:pt x="26" y="75357"/>
                  </a:lnTo>
                  <a:cubicBezTo>
                    <a:pt x="26" y="77434"/>
                    <a:pt x="1594" y="79002"/>
                    <a:pt x="3672" y="79002"/>
                  </a:cubicBezTo>
                  <a:lnTo>
                    <a:pt x="114310" y="79002"/>
                  </a:lnTo>
                  <a:cubicBezTo>
                    <a:pt x="116387" y="79002"/>
                    <a:pt x="117955" y="77434"/>
                    <a:pt x="117955" y="75357"/>
                  </a:cubicBezTo>
                  <a:lnTo>
                    <a:pt x="117917" y="3659"/>
                  </a:lnTo>
                  <a:cubicBezTo>
                    <a:pt x="117917" y="1581"/>
                    <a:pt x="116349" y="13"/>
                    <a:pt x="114272" y="13"/>
                  </a:cubicBezTo>
                  <a:lnTo>
                    <a:pt x="3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49;p58">
              <a:extLst>
                <a:ext uri="{FF2B5EF4-FFF2-40B4-BE49-F238E27FC236}">
                  <a16:creationId xmlns:a16="http://schemas.microsoft.com/office/drawing/2014/main" id="{743E3355-D79E-A102-7603-F1E29E4CCC14}"/>
                </a:ext>
              </a:extLst>
            </p:cNvPr>
            <p:cNvSpPr/>
            <p:nvPr/>
          </p:nvSpPr>
          <p:spPr>
            <a:xfrm>
              <a:off x="1657257" y="1812160"/>
              <a:ext cx="1904334" cy="3200520"/>
            </a:xfrm>
            <a:custGeom>
              <a:avLst/>
              <a:gdLst/>
              <a:ahLst/>
              <a:cxnLst/>
              <a:rect l="l" t="t" r="r" b="b"/>
              <a:pathLst>
                <a:path w="41024" h="68947" extrusionOk="0">
                  <a:moveTo>
                    <a:pt x="224" y="0"/>
                  </a:moveTo>
                  <a:cubicBezTo>
                    <a:pt x="113" y="0"/>
                    <a:pt x="1" y="77"/>
                    <a:pt x="14" y="230"/>
                  </a:cubicBezTo>
                  <a:lnTo>
                    <a:pt x="14" y="61272"/>
                  </a:lnTo>
                  <a:cubicBezTo>
                    <a:pt x="14" y="65504"/>
                    <a:pt x="3443" y="68945"/>
                    <a:pt x="7687" y="68945"/>
                  </a:cubicBezTo>
                  <a:lnTo>
                    <a:pt x="40726" y="68945"/>
                  </a:lnTo>
                  <a:cubicBezTo>
                    <a:pt x="40734" y="68946"/>
                    <a:pt x="40741" y="68946"/>
                    <a:pt x="40749" y="68946"/>
                  </a:cubicBezTo>
                  <a:cubicBezTo>
                    <a:pt x="41020" y="68946"/>
                    <a:pt x="41024" y="68535"/>
                    <a:pt x="40760" y="68535"/>
                  </a:cubicBezTo>
                  <a:cubicBezTo>
                    <a:pt x="40749" y="68535"/>
                    <a:pt x="40738" y="68536"/>
                    <a:pt x="40726" y="68537"/>
                  </a:cubicBezTo>
                  <a:lnTo>
                    <a:pt x="7687" y="68537"/>
                  </a:lnTo>
                  <a:cubicBezTo>
                    <a:pt x="3685" y="68525"/>
                    <a:pt x="434" y="65274"/>
                    <a:pt x="434" y="61272"/>
                  </a:cubicBezTo>
                  <a:lnTo>
                    <a:pt x="434" y="230"/>
                  </a:lnTo>
                  <a:cubicBezTo>
                    <a:pt x="447" y="77"/>
                    <a:pt x="336" y="0"/>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50;p58">
              <a:extLst>
                <a:ext uri="{FF2B5EF4-FFF2-40B4-BE49-F238E27FC236}">
                  <a16:creationId xmlns:a16="http://schemas.microsoft.com/office/drawing/2014/main" id="{5432C702-0F10-25A5-25C3-630D319018C9}"/>
                </a:ext>
              </a:extLst>
            </p:cNvPr>
            <p:cNvSpPr/>
            <p:nvPr/>
          </p:nvSpPr>
          <p:spPr>
            <a:xfrm>
              <a:off x="1842473" y="3931558"/>
              <a:ext cx="4434735" cy="910064"/>
            </a:xfrm>
            <a:custGeom>
              <a:avLst/>
              <a:gdLst/>
              <a:ahLst/>
              <a:cxnLst/>
              <a:rect l="l" t="t" r="r" b="b"/>
              <a:pathLst>
                <a:path w="95535" h="19605" extrusionOk="0">
                  <a:moveTo>
                    <a:pt x="224" y="1"/>
                  </a:moveTo>
                  <a:cubicBezTo>
                    <a:pt x="112" y="1"/>
                    <a:pt x="1" y="77"/>
                    <a:pt x="13" y="230"/>
                  </a:cubicBezTo>
                  <a:lnTo>
                    <a:pt x="13" y="16035"/>
                  </a:lnTo>
                  <a:cubicBezTo>
                    <a:pt x="26" y="18011"/>
                    <a:pt x="1619" y="19604"/>
                    <a:pt x="3595" y="19604"/>
                  </a:cubicBezTo>
                  <a:lnTo>
                    <a:pt x="95280" y="19604"/>
                  </a:lnTo>
                  <a:cubicBezTo>
                    <a:pt x="95534" y="19579"/>
                    <a:pt x="95534" y="19209"/>
                    <a:pt x="95280" y="19184"/>
                  </a:cubicBezTo>
                  <a:lnTo>
                    <a:pt x="3595" y="19184"/>
                  </a:lnTo>
                  <a:cubicBezTo>
                    <a:pt x="1849" y="19184"/>
                    <a:pt x="434" y="17769"/>
                    <a:pt x="434" y="16035"/>
                  </a:cubicBezTo>
                  <a:lnTo>
                    <a:pt x="434" y="230"/>
                  </a:lnTo>
                  <a:cubicBezTo>
                    <a:pt x="447" y="77"/>
                    <a:pt x="335"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51;p58">
              <a:extLst>
                <a:ext uri="{FF2B5EF4-FFF2-40B4-BE49-F238E27FC236}">
                  <a16:creationId xmlns:a16="http://schemas.microsoft.com/office/drawing/2014/main" id="{F3C1D6AD-93C4-CA43-5FEB-514867AB2C85}"/>
                </a:ext>
              </a:extLst>
            </p:cNvPr>
            <p:cNvSpPr/>
            <p:nvPr/>
          </p:nvSpPr>
          <p:spPr>
            <a:xfrm>
              <a:off x="1683299" y="5011916"/>
              <a:ext cx="6306853" cy="360358"/>
            </a:xfrm>
            <a:custGeom>
              <a:avLst/>
              <a:gdLst/>
              <a:ahLst/>
              <a:cxnLst/>
              <a:rect l="l" t="t" r="r" b="b"/>
              <a:pathLst>
                <a:path w="135865" h="7763" extrusionOk="0">
                  <a:moveTo>
                    <a:pt x="3916" y="0"/>
                  </a:moveTo>
                  <a:cubicBezTo>
                    <a:pt x="1760" y="0"/>
                    <a:pt x="14" y="1729"/>
                    <a:pt x="1" y="3888"/>
                  </a:cubicBezTo>
                  <a:cubicBezTo>
                    <a:pt x="13" y="6026"/>
                    <a:pt x="1747" y="7763"/>
                    <a:pt x="3893" y="7763"/>
                  </a:cubicBezTo>
                  <a:cubicBezTo>
                    <a:pt x="3908" y="7763"/>
                    <a:pt x="3924" y="7763"/>
                    <a:pt x="3939" y="7763"/>
                  </a:cubicBezTo>
                  <a:lnTo>
                    <a:pt x="131913" y="7763"/>
                  </a:lnTo>
                  <a:cubicBezTo>
                    <a:pt x="131928" y="7763"/>
                    <a:pt x="131944" y="7763"/>
                    <a:pt x="131960" y="7763"/>
                  </a:cubicBezTo>
                  <a:cubicBezTo>
                    <a:pt x="134105" y="7763"/>
                    <a:pt x="135839" y="6026"/>
                    <a:pt x="135864" y="3888"/>
                  </a:cubicBezTo>
                  <a:cubicBezTo>
                    <a:pt x="135839" y="1729"/>
                    <a:pt x="134093" y="0"/>
                    <a:pt x="131937" y="0"/>
                  </a:cubicBezTo>
                  <a:cubicBezTo>
                    <a:pt x="131929" y="0"/>
                    <a:pt x="131921" y="0"/>
                    <a:pt x="131913" y="0"/>
                  </a:cubicBezTo>
                  <a:lnTo>
                    <a:pt x="3939" y="0"/>
                  </a:lnTo>
                  <a:cubicBezTo>
                    <a:pt x="3932" y="0"/>
                    <a:pt x="3924" y="0"/>
                    <a:pt x="39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52;p58">
              <a:extLst>
                <a:ext uri="{FF2B5EF4-FFF2-40B4-BE49-F238E27FC236}">
                  <a16:creationId xmlns:a16="http://schemas.microsoft.com/office/drawing/2014/main" id="{962657F7-BD29-34ED-64E7-5DAE62C1B68B}"/>
                </a:ext>
              </a:extLst>
            </p:cNvPr>
            <p:cNvSpPr/>
            <p:nvPr/>
          </p:nvSpPr>
          <p:spPr>
            <a:xfrm>
              <a:off x="3686740" y="5011916"/>
              <a:ext cx="4623478" cy="360358"/>
            </a:xfrm>
            <a:custGeom>
              <a:avLst/>
              <a:gdLst/>
              <a:ahLst/>
              <a:cxnLst/>
              <a:rect l="l" t="t" r="r" b="b"/>
              <a:pathLst>
                <a:path w="99601" h="7763" extrusionOk="0">
                  <a:moveTo>
                    <a:pt x="2525" y="0"/>
                  </a:moveTo>
                  <a:cubicBezTo>
                    <a:pt x="1135" y="0"/>
                    <a:pt x="1" y="1734"/>
                    <a:pt x="1" y="3888"/>
                  </a:cubicBezTo>
                  <a:cubicBezTo>
                    <a:pt x="14" y="6029"/>
                    <a:pt x="1135" y="7763"/>
                    <a:pt x="2525" y="7763"/>
                  </a:cubicBezTo>
                  <a:lnTo>
                    <a:pt x="97077" y="7763"/>
                  </a:lnTo>
                  <a:cubicBezTo>
                    <a:pt x="98467" y="7763"/>
                    <a:pt x="99601" y="6029"/>
                    <a:pt x="99601" y="3888"/>
                  </a:cubicBezTo>
                  <a:cubicBezTo>
                    <a:pt x="99601" y="1734"/>
                    <a:pt x="98467" y="0"/>
                    <a:pt x="97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53;p58">
              <a:extLst>
                <a:ext uri="{FF2B5EF4-FFF2-40B4-BE49-F238E27FC236}">
                  <a16:creationId xmlns:a16="http://schemas.microsoft.com/office/drawing/2014/main" id="{D8886BAD-CC87-A5FA-1659-76AEDBA5FEFF}"/>
                </a:ext>
              </a:extLst>
            </p:cNvPr>
            <p:cNvSpPr/>
            <p:nvPr/>
          </p:nvSpPr>
          <p:spPr>
            <a:xfrm>
              <a:off x="2034791" y="5133769"/>
              <a:ext cx="402972" cy="100639"/>
            </a:xfrm>
            <a:custGeom>
              <a:avLst/>
              <a:gdLst/>
              <a:ahLst/>
              <a:cxnLst/>
              <a:rect l="l" t="t" r="r" b="b"/>
              <a:pathLst>
                <a:path w="8681" h="2168" extrusionOk="0">
                  <a:moveTo>
                    <a:pt x="0" y="1"/>
                  </a:moveTo>
                  <a:lnTo>
                    <a:pt x="0" y="2168"/>
                  </a:lnTo>
                  <a:lnTo>
                    <a:pt x="8680" y="2168"/>
                  </a:lnTo>
                  <a:lnTo>
                    <a:pt x="86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54;p58">
              <a:extLst>
                <a:ext uri="{FF2B5EF4-FFF2-40B4-BE49-F238E27FC236}">
                  <a16:creationId xmlns:a16="http://schemas.microsoft.com/office/drawing/2014/main" id="{A365EC79-51B6-1816-C5F9-05BB145F3469}"/>
                </a:ext>
              </a:extLst>
            </p:cNvPr>
            <p:cNvSpPr/>
            <p:nvPr/>
          </p:nvSpPr>
          <p:spPr>
            <a:xfrm>
              <a:off x="2583847" y="5133769"/>
              <a:ext cx="403575" cy="100639"/>
            </a:xfrm>
            <a:custGeom>
              <a:avLst/>
              <a:gdLst/>
              <a:ahLst/>
              <a:cxnLst/>
              <a:rect l="l" t="t" r="r" b="b"/>
              <a:pathLst>
                <a:path w="8694" h="2168" extrusionOk="0">
                  <a:moveTo>
                    <a:pt x="1" y="1"/>
                  </a:moveTo>
                  <a:lnTo>
                    <a:pt x="1" y="2168"/>
                  </a:lnTo>
                  <a:lnTo>
                    <a:pt x="8694" y="2168"/>
                  </a:lnTo>
                  <a:lnTo>
                    <a:pt x="8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4045;p91">
            <a:extLst>
              <a:ext uri="{FF2B5EF4-FFF2-40B4-BE49-F238E27FC236}">
                <a16:creationId xmlns:a16="http://schemas.microsoft.com/office/drawing/2014/main" id="{3B746E41-A241-C317-FB4C-583DF1950CB3}"/>
              </a:ext>
            </a:extLst>
          </p:cNvPr>
          <p:cNvGrpSpPr/>
          <p:nvPr/>
        </p:nvGrpSpPr>
        <p:grpSpPr>
          <a:xfrm>
            <a:off x="6671900" y="1821530"/>
            <a:ext cx="1155037" cy="1077940"/>
            <a:chOff x="2689440" y="2882162"/>
            <a:chExt cx="222337" cy="366721"/>
          </a:xfrm>
        </p:grpSpPr>
        <p:sp>
          <p:nvSpPr>
            <p:cNvPr id="13" name="Google Shape;14046;p91">
              <a:extLst>
                <a:ext uri="{FF2B5EF4-FFF2-40B4-BE49-F238E27FC236}">
                  <a16:creationId xmlns:a16="http://schemas.microsoft.com/office/drawing/2014/main" id="{17AF0802-F80A-740C-5BEE-72F564A9D802}"/>
                </a:ext>
              </a:extLst>
            </p:cNvPr>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047;p91">
              <a:extLst>
                <a:ext uri="{FF2B5EF4-FFF2-40B4-BE49-F238E27FC236}">
                  <a16:creationId xmlns:a16="http://schemas.microsoft.com/office/drawing/2014/main" id="{D669D7CC-94F4-7C1B-6756-4C72ADB66BF5}"/>
                </a:ext>
              </a:extLst>
            </p:cNvPr>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048;p91">
              <a:extLst>
                <a:ext uri="{FF2B5EF4-FFF2-40B4-BE49-F238E27FC236}">
                  <a16:creationId xmlns:a16="http://schemas.microsoft.com/office/drawing/2014/main" id="{F4E8D788-AF50-7CD9-46F7-9B0DB33F5923}"/>
                </a:ext>
              </a:extLst>
            </p:cNvPr>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049;p91">
              <a:extLst>
                <a:ext uri="{FF2B5EF4-FFF2-40B4-BE49-F238E27FC236}">
                  <a16:creationId xmlns:a16="http://schemas.microsoft.com/office/drawing/2014/main" id="{E3EC9916-D151-EFF9-B84C-2C60B2EB85D0}"/>
                </a:ext>
              </a:extLst>
            </p:cNvPr>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050;p91">
              <a:extLst>
                <a:ext uri="{FF2B5EF4-FFF2-40B4-BE49-F238E27FC236}">
                  <a16:creationId xmlns:a16="http://schemas.microsoft.com/office/drawing/2014/main" id="{A00F5F1C-6FD9-D4CD-2ADD-AF15A34D983E}"/>
                </a:ext>
              </a:extLst>
            </p:cNvPr>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051;p91">
              <a:extLst>
                <a:ext uri="{FF2B5EF4-FFF2-40B4-BE49-F238E27FC236}">
                  <a16:creationId xmlns:a16="http://schemas.microsoft.com/office/drawing/2014/main" id="{5B441E84-5711-F81E-59AC-218C79032978}"/>
                </a:ext>
              </a:extLst>
            </p:cNvPr>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052;p91">
              <a:extLst>
                <a:ext uri="{FF2B5EF4-FFF2-40B4-BE49-F238E27FC236}">
                  <a16:creationId xmlns:a16="http://schemas.microsoft.com/office/drawing/2014/main" id="{C5BAC4FF-4734-BDF7-3DF4-34C3CEB81DD0}"/>
                </a:ext>
              </a:extLst>
            </p:cNvPr>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053;p91">
              <a:extLst>
                <a:ext uri="{FF2B5EF4-FFF2-40B4-BE49-F238E27FC236}">
                  <a16:creationId xmlns:a16="http://schemas.microsoft.com/office/drawing/2014/main" id="{B4485A20-7D3C-EBF4-17EE-CF66DD0B5108}"/>
                </a:ext>
              </a:extLst>
            </p:cNvPr>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054;p91">
              <a:extLst>
                <a:ext uri="{FF2B5EF4-FFF2-40B4-BE49-F238E27FC236}">
                  <a16:creationId xmlns:a16="http://schemas.microsoft.com/office/drawing/2014/main" id="{9A78E30D-070C-5263-12B7-26EF4A2854AC}"/>
                </a:ext>
              </a:extLst>
            </p:cNvPr>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52932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464"/>
        <p:cNvGrpSpPr/>
        <p:nvPr/>
      </p:nvGrpSpPr>
      <p:grpSpPr>
        <a:xfrm>
          <a:off x="0" y="0"/>
          <a:ext cx="0" cy="0"/>
          <a:chOff x="0" y="0"/>
          <a:chExt cx="0" cy="0"/>
        </a:xfrm>
      </p:grpSpPr>
      <p:grpSp>
        <p:nvGrpSpPr>
          <p:cNvPr id="13465" name="Google Shape;13465;p91"/>
          <p:cNvGrpSpPr/>
          <p:nvPr/>
        </p:nvGrpSpPr>
        <p:grpSpPr>
          <a:xfrm>
            <a:off x="1765162" y="3194389"/>
            <a:ext cx="292801" cy="359258"/>
            <a:chOff x="1765162" y="3346789"/>
            <a:chExt cx="292801" cy="359258"/>
          </a:xfrm>
        </p:grpSpPr>
        <p:sp>
          <p:nvSpPr>
            <p:cNvPr id="13466" name="Google Shape;13466;p91"/>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91"/>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91"/>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91"/>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91"/>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91"/>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91"/>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91"/>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91"/>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91"/>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91"/>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91"/>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91"/>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91"/>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91"/>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1" name="Google Shape;13481;p91"/>
          <p:cNvGrpSpPr/>
          <p:nvPr/>
        </p:nvGrpSpPr>
        <p:grpSpPr>
          <a:xfrm>
            <a:off x="3077632" y="2292604"/>
            <a:ext cx="358996" cy="296309"/>
            <a:chOff x="3077632" y="2445004"/>
            <a:chExt cx="358996" cy="296309"/>
          </a:xfrm>
        </p:grpSpPr>
        <p:sp>
          <p:nvSpPr>
            <p:cNvPr id="13482" name="Google Shape;13482;p91"/>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91"/>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91"/>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91"/>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91"/>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91"/>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91"/>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91"/>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91"/>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91"/>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91"/>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91"/>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91"/>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91"/>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91"/>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91"/>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91"/>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91"/>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91"/>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91"/>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91"/>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91"/>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91"/>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91"/>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91"/>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91"/>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91"/>
          <p:cNvGrpSpPr/>
          <p:nvPr/>
        </p:nvGrpSpPr>
        <p:grpSpPr>
          <a:xfrm>
            <a:off x="2635237" y="2279380"/>
            <a:ext cx="359232" cy="323018"/>
            <a:chOff x="2635237" y="2431780"/>
            <a:chExt cx="359232" cy="323018"/>
          </a:xfrm>
        </p:grpSpPr>
        <p:sp>
          <p:nvSpPr>
            <p:cNvPr id="13509" name="Google Shape;13509;p91"/>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91"/>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91"/>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91"/>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91"/>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91"/>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91"/>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91"/>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91"/>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91"/>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91"/>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91"/>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91"/>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91"/>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91"/>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91"/>
          <p:cNvGrpSpPr/>
          <p:nvPr/>
        </p:nvGrpSpPr>
        <p:grpSpPr>
          <a:xfrm>
            <a:off x="4011651" y="3615732"/>
            <a:ext cx="373189" cy="358944"/>
            <a:chOff x="4011651" y="3768132"/>
            <a:chExt cx="373189" cy="358944"/>
          </a:xfrm>
        </p:grpSpPr>
        <p:sp>
          <p:nvSpPr>
            <p:cNvPr id="13525" name="Google Shape;13525;p91"/>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91"/>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91"/>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91"/>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91"/>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91"/>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91"/>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91"/>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91"/>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91"/>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5" name="Google Shape;13535;p91"/>
          <p:cNvGrpSpPr/>
          <p:nvPr/>
        </p:nvGrpSpPr>
        <p:grpSpPr>
          <a:xfrm>
            <a:off x="2189568" y="1809203"/>
            <a:ext cx="364993" cy="359049"/>
            <a:chOff x="2189568" y="1961603"/>
            <a:chExt cx="364993" cy="359049"/>
          </a:xfrm>
        </p:grpSpPr>
        <p:sp>
          <p:nvSpPr>
            <p:cNvPr id="13536" name="Google Shape;13536;p91"/>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91"/>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91"/>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91"/>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91"/>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91"/>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91"/>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91"/>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91"/>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91"/>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91"/>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91"/>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91"/>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91"/>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91"/>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91"/>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2" name="Google Shape;13552;p91"/>
          <p:cNvGrpSpPr/>
          <p:nvPr/>
        </p:nvGrpSpPr>
        <p:grpSpPr>
          <a:xfrm>
            <a:off x="2193077" y="2267571"/>
            <a:ext cx="378426" cy="346323"/>
            <a:chOff x="2193077" y="2419971"/>
            <a:chExt cx="378426" cy="346323"/>
          </a:xfrm>
        </p:grpSpPr>
        <p:sp>
          <p:nvSpPr>
            <p:cNvPr id="13553" name="Google Shape;13553;p91"/>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91"/>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91"/>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91"/>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91"/>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91"/>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91"/>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91"/>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91"/>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91"/>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91"/>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91"/>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91"/>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91"/>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91"/>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91"/>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91"/>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91"/>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91"/>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91"/>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91"/>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4" name="Google Shape;13574;p91"/>
          <p:cNvGrpSpPr/>
          <p:nvPr/>
        </p:nvGrpSpPr>
        <p:grpSpPr>
          <a:xfrm>
            <a:off x="861622" y="2729370"/>
            <a:ext cx="276802" cy="367140"/>
            <a:chOff x="861622" y="2881770"/>
            <a:chExt cx="276802" cy="367140"/>
          </a:xfrm>
        </p:grpSpPr>
        <p:sp>
          <p:nvSpPr>
            <p:cNvPr id="13575" name="Google Shape;13575;p91"/>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91"/>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91"/>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91"/>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91"/>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91"/>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91"/>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91"/>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91"/>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91"/>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91"/>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91"/>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91"/>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91"/>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91"/>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91"/>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91"/>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91"/>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91"/>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91"/>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91"/>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91"/>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91"/>
          <p:cNvGrpSpPr/>
          <p:nvPr/>
        </p:nvGrpSpPr>
        <p:grpSpPr>
          <a:xfrm>
            <a:off x="3968184" y="2729291"/>
            <a:ext cx="369444" cy="367140"/>
            <a:chOff x="3968184" y="2881691"/>
            <a:chExt cx="369444" cy="367140"/>
          </a:xfrm>
        </p:grpSpPr>
        <p:sp>
          <p:nvSpPr>
            <p:cNvPr id="13598" name="Google Shape;13598;p91"/>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91"/>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91"/>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91"/>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91"/>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91"/>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91"/>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91"/>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91"/>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91"/>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91"/>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91"/>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91"/>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91"/>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91"/>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91"/>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91"/>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91"/>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91"/>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91"/>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91"/>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91"/>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91"/>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91"/>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2" name="Google Shape;13622;p91"/>
          <p:cNvGrpSpPr/>
          <p:nvPr/>
        </p:nvGrpSpPr>
        <p:grpSpPr>
          <a:xfrm>
            <a:off x="3513796" y="2729684"/>
            <a:ext cx="371487" cy="366826"/>
            <a:chOff x="3513796" y="2882084"/>
            <a:chExt cx="371487" cy="366826"/>
          </a:xfrm>
        </p:grpSpPr>
        <p:sp>
          <p:nvSpPr>
            <p:cNvPr id="13623" name="Google Shape;13623;p91"/>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91"/>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91"/>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91"/>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91"/>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91"/>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91"/>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91"/>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91"/>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91"/>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91"/>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91"/>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91"/>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91"/>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91"/>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91"/>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91"/>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91"/>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91"/>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91"/>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91"/>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91"/>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91"/>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91"/>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91"/>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91"/>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91"/>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91"/>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91"/>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91"/>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91"/>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91"/>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91"/>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91"/>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91"/>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91"/>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91"/>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91"/>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91"/>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91"/>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91"/>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91"/>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91"/>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91"/>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91"/>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91"/>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91"/>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91"/>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91"/>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2" name="Google Shape;13672;p91"/>
          <p:cNvGrpSpPr/>
          <p:nvPr/>
        </p:nvGrpSpPr>
        <p:grpSpPr>
          <a:xfrm>
            <a:off x="873615" y="1347875"/>
            <a:ext cx="335011" cy="359232"/>
            <a:chOff x="873615" y="1500275"/>
            <a:chExt cx="335011" cy="359232"/>
          </a:xfrm>
        </p:grpSpPr>
        <p:sp>
          <p:nvSpPr>
            <p:cNvPr id="13673" name="Google Shape;13673;p91"/>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91"/>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91"/>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91"/>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91"/>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91"/>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91"/>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91"/>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91"/>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91"/>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91"/>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4" name="Google Shape;13684;p91"/>
          <p:cNvGrpSpPr/>
          <p:nvPr/>
        </p:nvGrpSpPr>
        <p:grpSpPr>
          <a:xfrm>
            <a:off x="2202058" y="3194337"/>
            <a:ext cx="337158" cy="359311"/>
            <a:chOff x="2202058" y="3346737"/>
            <a:chExt cx="337158" cy="359311"/>
          </a:xfrm>
        </p:grpSpPr>
        <p:sp>
          <p:nvSpPr>
            <p:cNvPr id="13685" name="Google Shape;13685;p91"/>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91"/>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91"/>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91"/>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91"/>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91"/>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91"/>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91"/>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91"/>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4" name="Google Shape;13694;p91"/>
          <p:cNvGrpSpPr/>
          <p:nvPr/>
        </p:nvGrpSpPr>
        <p:grpSpPr>
          <a:xfrm>
            <a:off x="2223059" y="3665772"/>
            <a:ext cx="359232" cy="306050"/>
            <a:chOff x="2223059" y="3818172"/>
            <a:chExt cx="359232" cy="306050"/>
          </a:xfrm>
        </p:grpSpPr>
        <p:sp>
          <p:nvSpPr>
            <p:cNvPr id="13695" name="Google Shape;13695;p91"/>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91"/>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91"/>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91"/>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91"/>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91"/>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91"/>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91"/>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91"/>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4" name="Google Shape;13704;p91"/>
          <p:cNvGrpSpPr/>
          <p:nvPr/>
        </p:nvGrpSpPr>
        <p:grpSpPr>
          <a:xfrm>
            <a:off x="1725989" y="1839420"/>
            <a:ext cx="378426" cy="298509"/>
            <a:chOff x="1725989" y="1991820"/>
            <a:chExt cx="378426" cy="298509"/>
          </a:xfrm>
        </p:grpSpPr>
        <p:sp>
          <p:nvSpPr>
            <p:cNvPr id="13705" name="Google Shape;13705;p91"/>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91"/>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91"/>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91"/>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91"/>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91"/>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91"/>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91"/>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91"/>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91"/>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91"/>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91"/>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7" name="Google Shape;13717;p91"/>
          <p:cNvGrpSpPr/>
          <p:nvPr/>
        </p:nvGrpSpPr>
        <p:grpSpPr>
          <a:xfrm>
            <a:off x="1768409" y="3639351"/>
            <a:ext cx="367978" cy="359075"/>
            <a:chOff x="1768409" y="3791751"/>
            <a:chExt cx="367978" cy="359075"/>
          </a:xfrm>
        </p:grpSpPr>
        <p:sp>
          <p:nvSpPr>
            <p:cNvPr id="13718" name="Google Shape;13718;p91"/>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91"/>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91"/>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91"/>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91"/>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91"/>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91"/>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91"/>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91"/>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91"/>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91"/>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91"/>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91"/>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1" name="Google Shape;13731;p91"/>
          <p:cNvGrpSpPr/>
          <p:nvPr/>
        </p:nvGrpSpPr>
        <p:grpSpPr>
          <a:xfrm>
            <a:off x="2668963" y="3638906"/>
            <a:ext cx="358735" cy="359311"/>
            <a:chOff x="2668963" y="3791306"/>
            <a:chExt cx="358735" cy="359311"/>
          </a:xfrm>
        </p:grpSpPr>
        <p:sp>
          <p:nvSpPr>
            <p:cNvPr id="13732" name="Google Shape;13732;p91"/>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91"/>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91"/>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91"/>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91"/>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91"/>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91"/>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91"/>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91"/>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91"/>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91"/>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91"/>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91"/>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91"/>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91"/>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91"/>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8" name="Google Shape;13748;p91"/>
          <p:cNvGrpSpPr/>
          <p:nvPr/>
        </p:nvGrpSpPr>
        <p:grpSpPr>
          <a:xfrm>
            <a:off x="849682" y="1842798"/>
            <a:ext cx="363893" cy="291727"/>
            <a:chOff x="849682" y="1995198"/>
            <a:chExt cx="363893" cy="291727"/>
          </a:xfrm>
        </p:grpSpPr>
        <p:sp>
          <p:nvSpPr>
            <p:cNvPr id="13749" name="Google Shape;13749;p91"/>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91"/>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91"/>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91"/>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91"/>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91"/>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91"/>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91"/>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91"/>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91"/>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91"/>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91"/>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91"/>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91"/>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91"/>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91"/>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91"/>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91"/>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7" name="Google Shape;13767;p91"/>
          <p:cNvGrpSpPr/>
          <p:nvPr/>
        </p:nvGrpSpPr>
        <p:grpSpPr>
          <a:xfrm>
            <a:off x="3065430" y="1837666"/>
            <a:ext cx="378190" cy="302044"/>
            <a:chOff x="3065430" y="1990066"/>
            <a:chExt cx="378190" cy="302044"/>
          </a:xfrm>
        </p:grpSpPr>
        <p:sp>
          <p:nvSpPr>
            <p:cNvPr id="13768" name="Google Shape;13768;p91"/>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91"/>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91"/>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91"/>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91"/>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91"/>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91"/>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91"/>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91"/>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91"/>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91"/>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9" name="Google Shape;13779;p91"/>
          <p:cNvGrpSpPr/>
          <p:nvPr/>
        </p:nvGrpSpPr>
        <p:grpSpPr>
          <a:xfrm>
            <a:off x="3568234" y="3639010"/>
            <a:ext cx="347501" cy="359284"/>
            <a:chOff x="3568234" y="3791410"/>
            <a:chExt cx="347501" cy="359284"/>
          </a:xfrm>
        </p:grpSpPr>
        <p:sp>
          <p:nvSpPr>
            <p:cNvPr id="13780" name="Google Shape;13780;p91"/>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91"/>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91"/>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91"/>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91"/>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91"/>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91"/>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91"/>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91"/>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91"/>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91"/>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91"/>
          <p:cNvGrpSpPr/>
          <p:nvPr/>
        </p:nvGrpSpPr>
        <p:grpSpPr>
          <a:xfrm>
            <a:off x="1759925" y="1348687"/>
            <a:ext cx="347004" cy="358420"/>
            <a:chOff x="1759925" y="1501087"/>
            <a:chExt cx="347004" cy="358420"/>
          </a:xfrm>
        </p:grpSpPr>
        <p:sp>
          <p:nvSpPr>
            <p:cNvPr id="13792" name="Google Shape;13792;p91"/>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91"/>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91"/>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91"/>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91"/>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91"/>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91"/>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91"/>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91"/>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91"/>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91"/>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91"/>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91"/>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91"/>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91"/>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91"/>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91"/>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91"/>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91"/>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91"/>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91"/>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91"/>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91"/>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91"/>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91"/>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91"/>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91"/>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9" name="Google Shape;13819;p91"/>
          <p:cNvGrpSpPr/>
          <p:nvPr/>
        </p:nvGrpSpPr>
        <p:grpSpPr>
          <a:xfrm>
            <a:off x="3519295" y="2261260"/>
            <a:ext cx="360227" cy="359311"/>
            <a:chOff x="3519295" y="2413660"/>
            <a:chExt cx="360227" cy="359311"/>
          </a:xfrm>
        </p:grpSpPr>
        <p:sp>
          <p:nvSpPr>
            <p:cNvPr id="13820" name="Google Shape;13820;p91"/>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91"/>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91"/>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91"/>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91"/>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91"/>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91"/>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91"/>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91"/>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91"/>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91"/>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91"/>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91"/>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91"/>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91"/>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91"/>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91"/>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91"/>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91"/>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91"/>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91"/>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91"/>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91"/>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91"/>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91"/>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91"/>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91"/>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91"/>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91"/>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91"/>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91"/>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91"/>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91"/>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91"/>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91"/>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91"/>
          <p:cNvGrpSpPr/>
          <p:nvPr/>
        </p:nvGrpSpPr>
        <p:grpSpPr>
          <a:xfrm>
            <a:off x="1330255" y="3693318"/>
            <a:ext cx="358996" cy="250774"/>
            <a:chOff x="1330255" y="3845718"/>
            <a:chExt cx="358996" cy="250774"/>
          </a:xfrm>
        </p:grpSpPr>
        <p:sp>
          <p:nvSpPr>
            <p:cNvPr id="13856" name="Google Shape;13856;p91"/>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91"/>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91"/>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91"/>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91"/>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91"/>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91"/>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91"/>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91"/>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91"/>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91"/>
          <p:cNvGrpSpPr/>
          <p:nvPr/>
        </p:nvGrpSpPr>
        <p:grpSpPr>
          <a:xfrm>
            <a:off x="3115103" y="3638984"/>
            <a:ext cx="373424" cy="359311"/>
            <a:chOff x="3115103" y="3791384"/>
            <a:chExt cx="373424" cy="359311"/>
          </a:xfrm>
        </p:grpSpPr>
        <p:sp>
          <p:nvSpPr>
            <p:cNvPr id="13867" name="Google Shape;13867;p91"/>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91"/>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91"/>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91"/>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91"/>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91"/>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91"/>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91"/>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91"/>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91"/>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91"/>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91"/>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91"/>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91"/>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1" name="Google Shape;13881;p91"/>
          <p:cNvGrpSpPr/>
          <p:nvPr/>
        </p:nvGrpSpPr>
        <p:grpSpPr>
          <a:xfrm>
            <a:off x="883853" y="3640241"/>
            <a:ext cx="378190" cy="357059"/>
            <a:chOff x="883853" y="3792641"/>
            <a:chExt cx="378190" cy="357059"/>
          </a:xfrm>
        </p:grpSpPr>
        <p:sp>
          <p:nvSpPr>
            <p:cNvPr id="13882" name="Google Shape;13882;p91"/>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91"/>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91"/>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91"/>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91"/>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91"/>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91"/>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91"/>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91"/>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91"/>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91"/>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91"/>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91"/>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91"/>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91"/>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91"/>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91"/>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91"/>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91"/>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91"/>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91"/>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91"/>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91"/>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91"/>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91"/>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91"/>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8" name="Google Shape;13908;p91"/>
          <p:cNvGrpSpPr/>
          <p:nvPr/>
        </p:nvGrpSpPr>
        <p:grpSpPr>
          <a:xfrm>
            <a:off x="3934196" y="2332405"/>
            <a:ext cx="401207" cy="214036"/>
            <a:chOff x="3934196" y="2484805"/>
            <a:chExt cx="401207" cy="214036"/>
          </a:xfrm>
        </p:grpSpPr>
        <p:sp>
          <p:nvSpPr>
            <p:cNvPr id="13909" name="Google Shape;13909;p91"/>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91"/>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91"/>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91"/>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91"/>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4" name="Google Shape;13914;p91"/>
          <p:cNvGrpSpPr/>
          <p:nvPr/>
        </p:nvGrpSpPr>
        <p:grpSpPr>
          <a:xfrm>
            <a:off x="3999894" y="1347797"/>
            <a:ext cx="342474" cy="359232"/>
            <a:chOff x="3999894" y="1500197"/>
            <a:chExt cx="342474" cy="359232"/>
          </a:xfrm>
        </p:grpSpPr>
        <p:sp>
          <p:nvSpPr>
            <p:cNvPr id="13915" name="Google Shape;13915;p91"/>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91"/>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91"/>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91"/>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91"/>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91"/>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91"/>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91"/>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91"/>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91"/>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91"/>
          <p:cNvGrpSpPr/>
          <p:nvPr/>
        </p:nvGrpSpPr>
        <p:grpSpPr>
          <a:xfrm>
            <a:off x="2233795" y="2729762"/>
            <a:ext cx="232601" cy="366747"/>
            <a:chOff x="2233795" y="2882162"/>
            <a:chExt cx="232601" cy="366747"/>
          </a:xfrm>
        </p:grpSpPr>
        <p:sp>
          <p:nvSpPr>
            <p:cNvPr id="13926" name="Google Shape;13926;p91"/>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91"/>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91"/>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91"/>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91"/>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91"/>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91"/>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91"/>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91"/>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91"/>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91"/>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91"/>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91"/>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91"/>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91"/>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91"/>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91"/>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91"/>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4" name="Google Shape;13944;p91"/>
          <p:cNvGrpSpPr/>
          <p:nvPr/>
        </p:nvGrpSpPr>
        <p:grpSpPr>
          <a:xfrm>
            <a:off x="3523772" y="3252022"/>
            <a:ext cx="362008" cy="244175"/>
            <a:chOff x="3523772" y="3404422"/>
            <a:chExt cx="362008" cy="244175"/>
          </a:xfrm>
        </p:grpSpPr>
        <p:sp>
          <p:nvSpPr>
            <p:cNvPr id="13945" name="Google Shape;13945;p91"/>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91"/>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91"/>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91"/>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91"/>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91"/>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91"/>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91"/>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91"/>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91"/>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91"/>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91"/>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91"/>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91"/>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91"/>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0" name="Google Shape;13960;p91"/>
          <p:cNvGrpSpPr/>
          <p:nvPr/>
        </p:nvGrpSpPr>
        <p:grpSpPr>
          <a:xfrm>
            <a:off x="3531026" y="1824914"/>
            <a:ext cx="359232" cy="327836"/>
            <a:chOff x="3531026" y="1977314"/>
            <a:chExt cx="359232" cy="327836"/>
          </a:xfrm>
        </p:grpSpPr>
        <p:sp>
          <p:nvSpPr>
            <p:cNvPr id="13961" name="Google Shape;13961;p91"/>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91"/>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91"/>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91"/>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91"/>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91"/>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91"/>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91"/>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91"/>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91"/>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1" name="Google Shape;13971;p91"/>
          <p:cNvGrpSpPr/>
          <p:nvPr/>
        </p:nvGrpSpPr>
        <p:grpSpPr>
          <a:xfrm>
            <a:off x="3123351" y="1347875"/>
            <a:ext cx="296781" cy="359232"/>
            <a:chOff x="3123351" y="1500275"/>
            <a:chExt cx="296781" cy="359232"/>
          </a:xfrm>
        </p:grpSpPr>
        <p:sp>
          <p:nvSpPr>
            <p:cNvPr id="13972" name="Google Shape;13972;p91"/>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91"/>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91"/>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91"/>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91"/>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91"/>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91"/>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91"/>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91"/>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91"/>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91"/>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3" name="Google Shape;13983;p91"/>
          <p:cNvGrpSpPr/>
          <p:nvPr/>
        </p:nvGrpSpPr>
        <p:grpSpPr>
          <a:xfrm>
            <a:off x="2659458" y="1347875"/>
            <a:ext cx="332261" cy="359232"/>
            <a:chOff x="2659458" y="1500275"/>
            <a:chExt cx="332261" cy="359232"/>
          </a:xfrm>
        </p:grpSpPr>
        <p:sp>
          <p:nvSpPr>
            <p:cNvPr id="13984" name="Google Shape;13984;p91"/>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91"/>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91"/>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91"/>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91"/>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91"/>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91"/>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91"/>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91"/>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91"/>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91"/>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91"/>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91"/>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91"/>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91"/>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91"/>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91"/>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91"/>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91"/>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91"/>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4" name="Google Shape;14004;p91"/>
          <p:cNvGrpSpPr/>
          <p:nvPr/>
        </p:nvGrpSpPr>
        <p:grpSpPr>
          <a:xfrm>
            <a:off x="1750184" y="2261130"/>
            <a:ext cx="359730" cy="359441"/>
            <a:chOff x="1750184" y="2413530"/>
            <a:chExt cx="359730" cy="359441"/>
          </a:xfrm>
        </p:grpSpPr>
        <p:sp>
          <p:nvSpPr>
            <p:cNvPr id="14005" name="Google Shape;14005;p91"/>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91"/>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91"/>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91"/>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91"/>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91"/>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91"/>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91"/>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91"/>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91"/>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91"/>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6" name="Google Shape;14016;p91"/>
          <p:cNvGrpSpPr/>
          <p:nvPr/>
        </p:nvGrpSpPr>
        <p:grpSpPr>
          <a:xfrm>
            <a:off x="2230050" y="1347823"/>
            <a:ext cx="316524" cy="359284"/>
            <a:chOff x="2230050" y="1500223"/>
            <a:chExt cx="316524" cy="359284"/>
          </a:xfrm>
        </p:grpSpPr>
        <p:sp>
          <p:nvSpPr>
            <p:cNvPr id="14017" name="Google Shape;14017;p91"/>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91"/>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91"/>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9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91"/>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91"/>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91"/>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91"/>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91"/>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91"/>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91"/>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91"/>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91"/>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91"/>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91"/>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91"/>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91"/>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91"/>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91"/>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91"/>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7" name="Google Shape;14037;p91"/>
          <p:cNvGrpSpPr/>
          <p:nvPr/>
        </p:nvGrpSpPr>
        <p:grpSpPr>
          <a:xfrm>
            <a:off x="2690042" y="4110367"/>
            <a:ext cx="359389" cy="359232"/>
            <a:chOff x="2690042" y="4262767"/>
            <a:chExt cx="359389" cy="359232"/>
          </a:xfrm>
        </p:grpSpPr>
        <p:sp>
          <p:nvSpPr>
            <p:cNvPr id="14038" name="Google Shape;14038;p91"/>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91"/>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91"/>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91"/>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91"/>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91"/>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91"/>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5" name="Google Shape;14045;p91"/>
          <p:cNvGrpSpPr/>
          <p:nvPr/>
        </p:nvGrpSpPr>
        <p:grpSpPr>
          <a:xfrm>
            <a:off x="2689440" y="2729762"/>
            <a:ext cx="222337" cy="366721"/>
            <a:chOff x="2689440" y="2882162"/>
            <a:chExt cx="222337" cy="366721"/>
          </a:xfrm>
        </p:grpSpPr>
        <p:sp>
          <p:nvSpPr>
            <p:cNvPr id="14046" name="Google Shape;14046;p91"/>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91"/>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91"/>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91"/>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91"/>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91"/>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91"/>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91"/>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91"/>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5" name="Google Shape;14055;p91"/>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56" name="Google Shape;14056;p91"/>
          <p:cNvGrpSpPr/>
          <p:nvPr/>
        </p:nvGrpSpPr>
        <p:grpSpPr>
          <a:xfrm>
            <a:off x="2637986" y="1827742"/>
            <a:ext cx="359232" cy="322023"/>
            <a:chOff x="2637986" y="1980142"/>
            <a:chExt cx="359232" cy="322023"/>
          </a:xfrm>
        </p:grpSpPr>
        <p:sp>
          <p:nvSpPr>
            <p:cNvPr id="14057" name="Google Shape;14057;p91"/>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91"/>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91"/>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91"/>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91"/>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91"/>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91"/>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91"/>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91"/>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91"/>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91"/>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91"/>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91"/>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0" name="Google Shape;14070;p91"/>
          <p:cNvGrpSpPr/>
          <p:nvPr/>
        </p:nvGrpSpPr>
        <p:grpSpPr>
          <a:xfrm>
            <a:off x="1306531" y="3194572"/>
            <a:ext cx="323018" cy="359075"/>
            <a:chOff x="1306531" y="3346972"/>
            <a:chExt cx="323018" cy="359075"/>
          </a:xfrm>
        </p:grpSpPr>
        <p:sp>
          <p:nvSpPr>
            <p:cNvPr id="14071" name="Google Shape;14071;p91"/>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91"/>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91"/>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91"/>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91"/>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91"/>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91"/>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91"/>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91"/>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0" name="Google Shape;14080;p91"/>
          <p:cNvGrpSpPr/>
          <p:nvPr/>
        </p:nvGrpSpPr>
        <p:grpSpPr>
          <a:xfrm>
            <a:off x="1308024" y="2261575"/>
            <a:ext cx="360253" cy="357111"/>
            <a:chOff x="1308024" y="2413975"/>
            <a:chExt cx="360253" cy="357111"/>
          </a:xfrm>
        </p:grpSpPr>
        <p:sp>
          <p:nvSpPr>
            <p:cNvPr id="14081" name="Google Shape;14081;p91"/>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91"/>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91"/>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91"/>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91"/>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91"/>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91"/>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91"/>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91"/>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91"/>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91"/>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91"/>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91"/>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91"/>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91"/>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91"/>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91"/>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91"/>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91"/>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91"/>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91"/>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91"/>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91"/>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91"/>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91"/>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91"/>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91"/>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91"/>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91"/>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91"/>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1" name="Google Shape;14111;p91"/>
          <p:cNvGrpSpPr/>
          <p:nvPr/>
        </p:nvGrpSpPr>
        <p:grpSpPr>
          <a:xfrm>
            <a:off x="1298519" y="1817922"/>
            <a:ext cx="378452" cy="341321"/>
            <a:chOff x="1298519" y="1970322"/>
            <a:chExt cx="378452" cy="341321"/>
          </a:xfrm>
        </p:grpSpPr>
        <p:sp>
          <p:nvSpPr>
            <p:cNvPr id="14112" name="Google Shape;14112;p91"/>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91"/>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91"/>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91"/>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91"/>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91"/>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91"/>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91"/>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91"/>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91"/>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91"/>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91"/>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91"/>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91"/>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91"/>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91"/>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91"/>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91"/>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91"/>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91"/>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91"/>
          <p:cNvGrpSpPr/>
          <p:nvPr/>
        </p:nvGrpSpPr>
        <p:grpSpPr>
          <a:xfrm>
            <a:off x="3114815" y="3194468"/>
            <a:ext cx="283217" cy="359180"/>
            <a:chOff x="3114815" y="3346868"/>
            <a:chExt cx="283217" cy="359180"/>
          </a:xfrm>
        </p:grpSpPr>
        <p:sp>
          <p:nvSpPr>
            <p:cNvPr id="14133" name="Google Shape;14133;p91"/>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91"/>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91"/>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91"/>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91"/>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91"/>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91"/>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91"/>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91"/>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91"/>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91"/>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91"/>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91"/>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6" name="Google Shape;14146;p91"/>
          <p:cNvGrpSpPr/>
          <p:nvPr/>
        </p:nvGrpSpPr>
        <p:grpSpPr>
          <a:xfrm>
            <a:off x="3973186" y="3200831"/>
            <a:ext cx="378661" cy="346558"/>
            <a:chOff x="3973186" y="3353231"/>
            <a:chExt cx="378661" cy="346558"/>
          </a:xfrm>
        </p:grpSpPr>
        <p:sp>
          <p:nvSpPr>
            <p:cNvPr id="14147" name="Google Shape;14147;p91"/>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91"/>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91"/>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91"/>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91"/>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91"/>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91"/>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91"/>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91"/>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91"/>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91"/>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91"/>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91"/>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91"/>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91"/>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91"/>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91"/>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91"/>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5" name="Google Shape;14165;p91"/>
          <p:cNvGrpSpPr/>
          <p:nvPr/>
        </p:nvGrpSpPr>
        <p:grpSpPr>
          <a:xfrm>
            <a:off x="2152857" y="4110602"/>
            <a:ext cx="373241" cy="359127"/>
            <a:chOff x="2152857" y="4263002"/>
            <a:chExt cx="373241" cy="359127"/>
          </a:xfrm>
        </p:grpSpPr>
        <p:sp>
          <p:nvSpPr>
            <p:cNvPr id="14166" name="Google Shape;14166;p91"/>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91"/>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91"/>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91"/>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91"/>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91"/>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91"/>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91"/>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91"/>
          <p:cNvGrpSpPr/>
          <p:nvPr/>
        </p:nvGrpSpPr>
        <p:grpSpPr>
          <a:xfrm>
            <a:off x="859632" y="3194572"/>
            <a:ext cx="303537" cy="359127"/>
            <a:chOff x="859632" y="3346972"/>
            <a:chExt cx="303537" cy="359127"/>
          </a:xfrm>
        </p:grpSpPr>
        <p:sp>
          <p:nvSpPr>
            <p:cNvPr id="14175" name="Google Shape;14175;p91"/>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91"/>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91"/>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91"/>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91"/>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0" name="Google Shape;14180;p91"/>
          <p:cNvGrpSpPr/>
          <p:nvPr/>
        </p:nvGrpSpPr>
        <p:grpSpPr>
          <a:xfrm>
            <a:off x="1767911" y="2729841"/>
            <a:ext cx="265306" cy="366799"/>
            <a:chOff x="1767911" y="2882241"/>
            <a:chExt cx="265306" cy="366799"/>
          </a:xfrm>
        </p:grpSpPr>
        <p:sp>
          <p:nvSpPr>
            <p:cNvPr id="14181" name="Google Shape;14181;p91"/>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91"/>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91"/>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91"/>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9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91"/>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91"/>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91"/>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91"/>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91"/>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9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91"/>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91"/>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91"/>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91"/>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91"/>
          <p:cNvGrpSpPr/>
          <p:nvPr/>
        </p:nvGrpSpPr>
        <p:grpSpPr>
          <a:xfrm>
            <a:off x="1332009" y="1347535"/>
            <a:ext cx="331895" cy="359311"/>
            <a:chOff x="1332009" y="1499935"/>
            <a:chExt cx="331895" cy="359311"/>
          </a:xfrm>
        </p:grpSpPr>
        <p:sp>
          <p:nvSpPr>
            <p:cNvPr id="14197" name="Google Shape;14197;p91"/>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91"/>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91"/>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91"/>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91"/>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91"/>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91"/>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91"/>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91"/>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91"/>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91"/>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91"/>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91"/>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91"/>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91"/>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91"/>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91"/>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4" name="Google Shape;14214;p91"/>
          <p:cNvGrpSpPr/>
          <p:nvPr/>
        </p:nvGrpSpPr>
        <p:grpSpPr>
          <a:xfrm>
            <a:off x="2663464" y="3194415"/>
            <a:ext cx="289528" cy="359232"/>
            <a:chOff x="2663464" y="3346815"/>
            <a:chExt cx="289528" cy="359232"/>
          </a:xfrm>
        </p:grpSpPr>
        <p:sp>
          <p:nvSpPr>
            <p:cNvPr id="14215" name="Google Shape;14215;p91"/>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91"/>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91"/>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91"/>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91"/>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91"/>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91"/>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91"/>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91"/>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91"/>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91"/>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6" name="Google Shape;14226;p91"/>
          <p:cNvGrpSpPr/>
          <p:nvPr/>
        </p:nvGrpSpPr>
        <p:grpSpPr>
          <a:xfrm>
            <a:off x="1315775" y="2729527"/>
            <a:ext cx="269051" cy="366983"/>
            <a:chOff x="1315775" y="2881927"/>
            <a:chExt cx="269051" cy="366983"/>
          </a:xfrm>
        </p:grpSpPr>
        <p:sp>
          <p:nvSpPr>
            <p:cNvPr id="14227" name="Google Shape;14227;p91"/>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91"/>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91"/>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91"/>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91"/>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91"/>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91"/>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91"/>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91"/>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91"/>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91"/>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91"/>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91"/>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91"/>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91"/>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91"/>
          <p:cNvGrpSpPr/>
          <p:nvPr/>
        </p:nvGrpSpPr>
        <p:grpSpPr>
          <a:xfrm>
            <a:off x="3977427" y="1827742"/>
            <a:ext cx="359232" cy="322023"/>
            <a:chOff x="3977427" y="1980142"/>
            <a:chExt cx="359232" cy="322023"/>
          </a:xfrm>
        </p:grpSpPr>
        <p:sp>
          <p:nvSpPr>
            <p:cNvPr id="14243" name="Google Shape;14243;p91"/>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91"/>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91"/>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91"/>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91"/>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91"/>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91"/>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91"/>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91"/>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91"/>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3" name="Google Shape;14253;p91"/>
          <p:cNvGrpSpPr/>
          <p:nvPr/>
        </p:nvGrpSpPr>
        <p:grpSpPr>
          <a:xfrm>
            <a:off x="865628" y="2261208"/>
            <a:ext cx="361720" cy="359180"/>
            <a:chOff x="865628" y="2413608"/>
            <a:chExt cx="361720" cy="359180"/>
          </a:xfrm>
        </p:grpSpPr>
        <p:sp>
          <p:nvSpPr>
            <p:cNvPr id="14254" name="Google Shape;14254;p91"/>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91"/>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91"/>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91"/>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91"/>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91"/>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91"/>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91"/>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91"/>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91"/>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91"/>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91"/>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91"/>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7" name="Google Shape;14267;p91"/>
          <p:cNvGrpSpPr/>
          <p:nvPr/>
        </p:nvGrpSpPr>
        <p:grpSpPr>
          <a:xfrm>
            <a:off x="3117093" y="2729527"/>
            <a:ext cx="268815" cy="366983"/>
            <a:chOff x="3117093" y="2881927"/>
            <a:chExt cx="268815" cy="366983"/>
          </a:xfrm>
        </p:grpSpPr>
        <p:sp>
          <p:nvSpPr>
            <p:cNvPr id="14268" name="Google Shape;14268;p91"/>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91"/>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91"/>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91"/>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91"/>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91"/>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91"/>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91"/>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91"/>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91"/>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91"/>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91"/>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91"/>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91"/>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91"/>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3" name="Google Shape;14283;p91"/>
          <p:cNvGrpSpPr/>
          <p:nvPr/>
        </p:nvGrpSpPr>
        <p:grpSpPr>
          <a:xfrm>
            <a:off x="3534508" y="1355600"/>
            <a:ext cx="368502" cy="343521"/>
            <a:chOff x="3534508" y="1508000"/>
            <a:chExt cx="368502" cy="343521"/>
          </a:xfrm>
        </p:grpSpPr>
        <p:sp>
          <p:nvSpPr>
            <p:cNvPr id="14284" name="Google Shape;14284;p91"/>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91"/>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91"/>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91"/>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91"/>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91"/>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91"/>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91"/>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91"/>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91"/>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91"/>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91"/>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91"/>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91"/>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91"/>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9" name="Google Shape;14299;p91"/>
          <p:cNvGrpSpPr/>
          <p:nvPr/>
        </p:nvGrpSpPr>
        <p:grpSpPr>
          <a:xfrm>
            <a:off x="7147436" y="1350599"/>
            <a:ext cx="279054" cy="354754"/>
            <a:chOff x="7147436" y="1502999"/>
            <a:chExt cx="279054" cy="354754"/>
          </a:xfrm>
        </p:grpSpPr>
        <p:sp>
          <p:nvSpPr>
            <p:cNvPr id="14300" name="Google Shape;14300;p91"/>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91"/>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91"/>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91"/>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91"/>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91"/>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91"/>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91"/>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91"/>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91"/>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91"/>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91"/>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91"/>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91"/>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91"/>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91"/>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91"/>
          <p:cNvGrpSpPr/>
          <p:nvPr/>
        </p:nvGrpSpPr>
        <p:grpSpPr>
          <a:xfrm>
            <a:off x="7603081" y="1820672"/>
            <a:ext cx="276802" cy="354807"/>
            <a:chOff x="7603081" y="1973072"/>
            <a:chExt cx="276802" cy="354807"/>
          </a:xfrm>
        </p:grpSpPr>
        <p:sp>
          <p:nvSpPr>
            <p:cNvPr id="14317" name="Google Shape;14317;p91"/>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91"/>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91"/>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91"/>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91"/>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91"/>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91"/>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91"/>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91"/>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91"/>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91"/>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91"/>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91"/>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91"/>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1" name="Google Shape;14331;p91"/>
          <p:cNvGrpSpPr/>
          <p:nvPr/>
        </p:nvGrpSpPr>
        <p:grpSpPr>
          <a:xfrm>
            <a:off x="6696792" y="1350599"/>
            <a:ext cx="276802" cy="354754"/>
            <a:chOff x="6696792" y="1502999"/>
            <a:chExt cx="276802" cy="354754"/>
          </a:xfrm>
        </p:grpSpPr>
        <p:sp>
          <p:nvSpPr>
            <p:cNvPr id="14332" name="Google Shape;14332;p91"/>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91"/>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91"/>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91"/>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91"/>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91"/>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91"/>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91"/>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91"/>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91"/>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91"/>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91"/>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91"/>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91"/>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91"/>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47" name="Google Shape;14347;p91"/>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48" name="Google Shape;14348;p91"/>
          <p:cNvGrpSpPr/>
          <p:nvPr/>
        </p:nvGrpSpPr>
        <p:grpSpPr>
          <a:xfrm>
            <a:off x="6223393" y="1350599"/>
            <a:ext cx="320295" cy="354754"/>
            <a:chOff x="6223393" y="1502999"/>
            <a:chExt cx="320295" cy="354754"/>
          </a:xfrm>
        </p:grpSpPr>
        <p:sp>
          <p:nvSpPr>
            <p:cNvPr id="14349" name="Google Shape;14349;p91"/>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91"/>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91"/>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91"/>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91"/>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91"/>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91"/>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91"/>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91"/>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91"/>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91"/>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91"/>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91"/>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91"/>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91"/>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91"/>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91"/>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91"/>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91"/>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91"/>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91"/>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91"/>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91"/>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2" name="Google Shape;14372;p91"/>
          <p:cNvGrpSpPr/>
          <p:nvPr/>
        </p:nvGrpSpPr>
        <p:grpSpPr>
          <a:xfrm>
            <a:off x="5310611" y="1350572"/>
            <a:ext cx="339515" cy="354781"/>
            <a:chOff x="5310611" y="1502972"/>
            <a:chExt cx="339515" cy="354781"/>
          </a:xfrm>
        </p:grpSpPr>
        <p:sp>
          <p:nvSpPr>
            <p:cNvPr id="14373" name="Google Shape;14373;p91"/>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91"/>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91"/>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91"/>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91"/>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91"/>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91"/>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91"/>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91"/>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91"/>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91"/>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91"/>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91"/>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91"/>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91"/>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91"/>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9" name="Google Shape;14389;p91"/>
          <p:cNvGrpSpPr/>
          <p:nvPr/>
        </p:nvGrpSpPr>
        <p:grpSpPr>
          <a:xfrm>
            <a:off x="6253637" y="3637701"/>
            <a:ext cx="274550" cy="354833"/>
            <a:chOff x="6253637" y="3790101"/>
            <a:chExt cx="274550" cy="354833"/>
          </a:xfrm>
        </p:grpSpPr>
        <p:sp>
          <p:nvSpPr>
            <p:cNvPr id="14390" name="Google Shape;14390;p91"/>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91"/>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91"/>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91"/>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91"/>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91"/>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91"/>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91"/>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91"/>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91"/>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91"/>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91"/>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91"/>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91"/>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91"/>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91"/>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91"/>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07" name="Google Shape;14407;p91"/>
          <p:cNvGrpSpPr/>
          <p:nvPr/>
        </p:nvGrpSpPr>
        <p:grpSpPr>
          <a:xfrm>
            <a:off x="5802731" y="3637780"/>
            <a:ext cx="274576" cy="354754"/>
            <a:chOff x="5802731" y="3790180"/>
            <a:chExt cx="274576" cy="354754"/>
          </a:xfrm>
        </p:grpSpPr>
        <p:sp>
          <p:nvSpPr>
            <p:cNvPr id="14408" name="Google Shape;14408;p91"/>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91"/>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91"/>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91"/>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91"/>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91"/>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91"/>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91"/>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91"/>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91"/>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91"/>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91"/>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91"/>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91"/>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91"/>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91"/>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91"/>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91"/>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91"/>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91"/>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91"/>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9" name="Google Shape;14429;p91"/>
          <p:cNvGrpSpPr/>
          <p:nvPr/>
        </p:nvGrpSpPr>
        <p:grpSpPr>
          <a:xfrm>
            <a:off x="5352088" y="3637806"/>
            <a:ext cx="274550" cy="354728"/>
            <a:chOff x="5352088" y="3790206"/>
            <a:chExt cx="274550" cy="354728"/>
          </a:xfrm>
        </p:grpSpPr>
        <p:sp>
          <p:nvSpPr>
            <p:cNvPr id="14430" name="Google Shape;14430;p91"/>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91"/>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91"/>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91"/>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91"/>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91"/>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91"/>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91"/>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91"/>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91"/>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91"/>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91"/>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91"/>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91"/>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91"/>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91"/>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91"/>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91"/>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91"/>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91"/>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91"/>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91"/>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91"/>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91"/>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4" name="Google Shape;14454;p91"/>
          <p:cNvGrpSpPr/>
          <p:nvPr/>
        </p:nvGrpSpPr>
        <p:grpSpPr>
          <a:xfrm>
            <a:off x="4901706" y="3637675"/>
            <a:ext cx="274550" cy="354859"/>
            <a:chOff x="4901706" y="3790075"/>
            <a:chExt cx="274550" cy="354859"/>
          </a:xfrm>
        </p:grpSpPr>
        <p:sp>
          <p:nvSpPr>
            <p:cNvPr id="14455" name="Google Shape;14455;p91"/>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91"/>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91"/>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91"/>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91"/>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91"/>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91"/>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91"/>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91"/>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91"/>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91"/>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91"/>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91"/>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91"/>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91"/>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91"/>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91"/>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2" name="Google Shape;14472;p91"/>
          <p:cNvGrpSpPr/>
          <p:nvPr/>
        </p:nvGrpSpPr>
        <p:grpSpPr>
          <a:xfrm>
            <a:off x="8052704" y="1350808"/>
            <a:ext cx="275073" cy="354545"/>
            <a:chOff x="8052704" y="1503208"/>
            <a:chExt cx="275073" cy="354545"/>
          </a:xfrm>
        </p:grpSpPr>
        <p:sp>
          <p:nvSpPr>
            <p:cNvPr id="14473" name="Google Shape;14473;p91"/>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91"/>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91"/>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91"/>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91"/>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91"/>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91"/>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91"/>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91"/>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91"/>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91"/>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91"/>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91"/>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91"/>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91"/>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91"/>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91"/>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0" name="Google Shape;14490;p91"/>
          <p:cNvGrpSpPr/>
          <p:nvPr/>
        </p:nvGrpSpPr>
        <p:grpSpPr>
          <a:xfrm>
            <a:off x="5794745" y="1350599"/>
            <a:ext cx="274550" cy="354754"/>
            <a:chOff x="5794745" y="1502999"/>
            <a:chExt cx="274550" cy="354754"/>
          </a:xfrm>
        </p:grpSpPr>
        <p:sp>
          <p:nvSpPr>
            <p:cNvPr id="14491" name="Google Shape;14491;p91"/>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91"/>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91"/>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91"/>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91"/>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91"/>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91"/>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91"/>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91"/>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91"/>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91"/>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91"/>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91"/>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91"/>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91"/>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91"/>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91"/>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91"/>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91"/>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91"/>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91"/>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91"/>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91"/>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91"/>
          <p:cNvGrpSpPr/>
          <p:nvPr/>
        </p:nvGrpSpPr>
        <p:grpSpPr>
          <a:xfrm>
            <a:off x="4896940" y="1350599"/>
            <a:ext cx="263316" cy="354754"/>
            <a:chOff x="4896940" y="1502999"/>
            <a:chExt cx="263316" cy="354754"/>
          </a:xfrm>
        </p:grpSpPr>
        <p:sp>
          <p:nvSpPr>
            <p:cNvPr id="14515" name="Google Shape;14515;p91"/>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91"/>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91"/>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91"/>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91"/>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91"/>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91"/>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91"/>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91"/>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91"/>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91"/>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91"/>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91"/>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91"/>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91"/>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91"/>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91"/>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91"/>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91"/>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91"/>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91"/>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6" name="Google Shape;14536;p91"/>
          <p:cNvGrpSpPr/>
          <p:nvPr/>
        </p:nvGrpSpPr>
        <p:grpSpPr>
          <a:xfrm>
            <a:off x="6255392" y="4115682"/>
            <a:ext cx="274550" cy="354728"/>
            <a:chOff x="6255392" y="4268082"/>
            <a:chExt cx="274550" cy="354728"/>
          </a:xfrm>
        </p:grpSpPr>
        <p:sp>
          <p:nvSpPr>
            <p:cNvPr id="14537" name="Google Shape;14537;p91"/>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91"/>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91"/>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91"/>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91"/>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91"/>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91"/>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91"/>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91"/>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91"/>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91"/>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91"/>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91"/>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91"/>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91"/>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91"/>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91"/>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91"/>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91"/>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91"/>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91"/>
          <p:cNvGrpSpPr/>
          <p:nvPr/>
        </p:nvGrpSpPr>
        <p:grpSpPr>
          <a:xfrm>
            <a:off x="7604076" y="3637675"/>
            <a:ext cx="275807" cy="354859"/>
            <a:chOff x="7604076" y="3790075"/>
            <a:chExt cx="275807" cy="354859"/>
          </a:xfrm>
        </p:grpSpPr>
        <p:sp>
          <p:nvSpPr>
            <p:cNvPr id="14558" name="Google Shape;14558;p91"/>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91"/>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91"/>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91"/>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91"/>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91"/>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91"/>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91"/>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91"/>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91"/>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91"/>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91"/>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91"/>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91"/>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91"/>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91"/>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91"/>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91"/>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91"/>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91"/>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91"/>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91"/>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91"/>
          <p:cNvGrpSpPr/>
          <p:nvPr/>
        </p:nvGrpSpPr>
        <p:grpSpPr>
          <a:xfrm>
            <a:off x="7154427" y="3637806"/>
            <a:ext cx="274550" cy="354493"/>
            <a:chOff x="7154427" y="3790206"/>
            <a:chExt cx="274550" cy="354493"/>
          </a:xfrm>
        </p:grpSpPr>
        <p:sp>
          <p:nvSpPr>
            <p:cNvPr id="14581" name="Google Shape;14581;p91"/>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91"/>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91"/>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91"/>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91"/>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91"/>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91"/>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91"/>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91"/>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91"/>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91"/>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91"/>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91"/>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91"/>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91"/>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91"/>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91"/>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91"/>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91"/>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91"/>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1" name="Google Shape;14601;p91"/>
          <p:cNvGrpSpPr/>
          <p:nvPr/>
        </p:nvGrpSpPr>
        <p:grpSpPr>
          <a:xfrm>
            <a:off x="8054458" y="1820750"/>
            <a:ext cx="274576" cy="354728"/>
            <a:chOff x="8054458" y="1973150"/>
            <a:chExt cx="274576" cy="354728"/>
          </a:xfrm>
        </p:grpSpPr>
        <p:sp>
          <p:nvSpPr>
            <p:cNvPr id="14602" name="Google Shape;14602;p91"/>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91"/>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91"/>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91"/>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91"/>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91"/>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91"/>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91"/>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91"/>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91"/>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91"/>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91"/>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91"/>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91"/>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91"/>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91"/>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91"/>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91"/>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91"/>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91"/>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91"/>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91"/>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4" name="Google Shape;14624;p91"/>
          <p:cNvGrpSpPr/>
          <p:nvPr/>
        </p:nvGrpSpPr>
        <p:grpSpPr>
          <a:xfrm>
            <a:off x="7153930" y="1820750"/>
            <a:ext cx="274812" cy="354728"/>
            <a:chOff x="7153930" y="1973150"/>
            <a:chExt cx="274812" cy="354728"/>
          </a:xfrm>
        </p:grpSpPr>
        <p:sp>
          <p:nvSpPr>
            <p:cNvPr id="14625" name="Google Shape;14625;p91"/>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91"/>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91"/>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91"/>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91"/>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91"/>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91"/>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91"/>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91"/>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91"/>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91"/>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91"/>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91"/>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91"/>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91"/>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91"/>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91"/>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91"/>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91"/>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91"/>
          <p:cNvGrpSpPr/>
          <p:nvPr/>
        </p:nvGrpSpPr>
        <p:grpSpPr>
          <a:xfrm>
            <a:off x="6703522" y="1820698"/>
            <a:ext cx="274812" cy="354781"/>
            <a:chOff x="6703522" y="1973098"/>
            <a:chExt cx="274812" cy="354781"/>
          </a:xfrm>
        </p:grpSpPr>
        <p:sp>
          <p:nvSpPr>
            <p:cNvPr id="14645" name="Google Shape;14645;p91"/>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91"/>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91"/>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91"/>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91"/>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91"/>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91"/>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91"/>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91"/>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91"/>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91"/>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91"/>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91"/>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91"/>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91"/>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91"/>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91"/>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91"/>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91"/>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91"/>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91"/>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91"/>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91"/>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91"/>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91"/>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0" name="Google Shape;14670;p91"/>
          <p:cNvGrpSpPr/>
          <p:nvPr/>
        </p:nvGrpSpPr>
        <p:grpSpPr>
          <a:xfrm>
            <a:off x="6253375" y="1820750"/>
            <a:ext cx="274812" cy="354728"/>
            <a:chOff x="6253375" y="1973150"/>
            <a:chExt cx="274812" cy="354728"/>
          </a:xfrm>
        </p:grpSpPr>
        <p:sp>
          <p:nvSpPr>
            <p:cNvPr id="14671" name="Google Shape;14671;p91"/>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91"/>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91"/>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91"/>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91"/>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91"/>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91"/>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91"/>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91"/>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91"/>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91"/>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91"/>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91"/>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91"/>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91"/>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91"/>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91"/>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91"/>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91"/>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91"/>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91"/>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91"/>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91"/>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91"/>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91"/>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91"/>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91"/>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91"/>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91"/>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91"/>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91"/>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91"/>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91"/>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91"/>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91"/>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91"/>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91"/>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91"/>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9" name="Google Shape;14709;p91"/>
          <p:cNvGrpSpPr/>
          <p:nvPr/>
        </p:nvGrpSpPr>
        <p:grpSpPr>
          <a:xfrm>
            <a:off x="5802496" y="1820750"/>
            <a:ext cx="275309" cy="354728"/>
            <a:chOff x="5802496" y="1973150"/>
            <a:chExt cx="275309" cy="354728"/>
          </a:xfrm>
        </p:grpSpPr>
        <p:sp>
          <p:nvSpPr>
            <p:cNvPr id="14710" name="Google Shape;14710;p91"/>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91"/>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91"/>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91"/>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91"/>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91"/>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91"/>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91"/>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91"/>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91"/>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91"/>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91"/>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91"/>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91"/>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91"/>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91"/>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91"/>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91"/>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91"/>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91"/>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91"/>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91"/>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91"/>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91"/>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91"/>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91"/>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6" name="Google Shape;14736;p91"/>
          <p:cNvGrpSpPr/>
          <p:nvPr/>
        </p:nvGrpSpPr>
        <p:grpSpPr>
          <a:xfrm>
            <a:off x="5353083" y="1820750"/>
            <a:ext cx="274576" cy="354728"/>
            <a:chOff x="5353083" y="1973150"/>
            <a:chExt cx="274576" cy="354728"/>
          </a:xfrm>
        </p:grpSpPr>
        <p:sp>
          <p:nvSpPr>
            <p:cNvPr id="14737" name="Google Shape;14737;p91"/>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91"/>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91"/>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91"/>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91"/>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91"/>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91"/>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91"/>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91"/>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91"/>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91"/>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91"/>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91"/>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91"/>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91"/>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91"/>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91"/>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91"/>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91"/>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91"/>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91"/>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8" name="Google Shape;14758;p91"/>
          <p:cNvGrpSpPr/>
          <p:nvPr/>
        </p:nvGrpSpPr>
        <p:grpSpPr>
          <a:xfrm>
            <a:off x="4902701" y="1820750"/>
            <a:ext cx="274812" cy="354728"/>
            <a:chOff x="4902701" y="1973150"/>
            <a:chExt cx="274812" cy="354728"/>
          </a:xfrm>
        </p:grpSpPr>
        <p:sp>
          <p:nvSpPr>
            <p:cNvPr id="14759" name="Google Shape;14759;p91"/>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91"/>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91"/>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91"/>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91"/>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91"/>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91"/>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91"/>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91"/>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91"/>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91"/>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91"/>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91"/>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91"/>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91"/>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91"/>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91"/>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91"/>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91"/>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91"/>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91"/>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91"/>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91"/>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91"/>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91"/>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4" name="Google Shape;14784;p91"/>
          <p:cNvGrpSpPr/>
          <p:nvPr/>
        </p:nvGrpSpPr>
        <p:grpSpPr>
          <a:xfrm>
            <a:off x="4902701" y="2727589"/>
            <a:ext cx="272560" cy="354676"/>
            <a:chOff x="4902701" y="2879989"/>
            <a:chExt cx="272560" cy="354676"/>
          </a:xfrm>
        </p:grpSpPr>
        <p:sp>
          <p:nvSpPr>
            <p:cNvPr id="14785" name="Google Shape;14785;p91"/>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91"/>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91"/>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91"/>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91"/>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91"/>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91"/>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91"/>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91"/>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91"/>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91"/>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91"/>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91"/>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91"/>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91"/>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91"/>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91"/>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91"/>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91"/>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91"/>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91"/>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91"/>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91"/>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91"/>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9" name="Google Shape;14809;p91"/>
          <p:cNvGrpSpPr/>
          <p:nvPr/>
        </p:nvGrpSpPr>
        <p:grpSpPr>
          <a:xfrm>
            <a:off x="5803988" y="4115682"/>
            <a:ext cx="274550" cy="354728"/>
            <a:chOff x="5803988" y="4268082"/>
            <a:chExt cx="274550" cy="354728"/>
          </a:xfrm>
        </p:grpSpPr>
        <p:sp>
          <p:nvSpPr>
            <p:cNvPr id="14810" name="Google Shape;14810;p91"/>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91"/>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91"/>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91"/>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91"/>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91"/>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91"/>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91"/>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91"/>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91"/>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91"/>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91"/>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91"/>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91"/>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91"/>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91"/>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91"/>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91"/>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91"/>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91"/>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91"/>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91"/>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2" name="Google Shape;14832;p91"/>
          <p:cNvGrpSpPr/>
          <p:nvPr/>
        </p:nvGrpSpPr>
        <p:grpSpPr>
          <a:xfrm>
            <a:off x="5352349" y="4115682"/>
            <a:ext cx="274550" cy="354728"/>
            <a:chOff x="5352349" y="4268082"/>
            <a:chExt cx="274550" cy="354728"/>
          </a:xfrm>
        </p:grpSpPr>
        <p:sp>
          <p:nvSpPr>
            <p:cNvPr id="14833" name="Google Shape;14833;p91"/>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91"/>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91"/>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91"/>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91"/>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91"/>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91"/>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91"/>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91"/>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91"/>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91"/>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91"/>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91"/>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91"/>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91"/>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91"/>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91"/>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91"/>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91"/>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91"/>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91"/>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91"/>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55" name="Google Shape;14855;p91"/>
          <p:cNvGrpSpPr/>
          <p:nvPr/>
        </p:nvGrpSpPr>
        <p:grpSpPr>
          <a:xfrm>
            <a:off x="7606826" y="2266890"/>
            <a:ext cx="274550" cy="354728"/>
            <a:chOff x="7606826" y="2419290"/>
            <a:chExt cx="274550" cy="354728"/>
          </a:xfrm>
        </p:grpSpPr>
        <p:sp>
          <p:nvSpPr>
            <p:cNvPr id="14856" name="Google Shape;14856;p91"/>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91"/>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91"/>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91"/>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91"/>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91"/>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91"/>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91"/>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91"/>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91"/>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91"/>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91"/>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91"/>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91"/>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91"/>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1" name="Google Shape;14871;p91"/>
          <p:cNvGrpSpPr/>
          <p:nvPr/>
        </p:nvGrpSpPr>
        <p:grpSpPr>
          <a:xfrm>
            <a:off x="7156182" y="2266890"/>
            <a:ext cx="274550" cy="354728"/>
            <a:chOff x="7156182" y="2419290"/>
            <a:chExt cx="274550" cy="354728"/>
          </a:xfrm>
        </p:grpSpPr>
        <p:sp>
          <p:nvSpPr>
            <p:cNvPr id="14872" name="Google Shape;14872;p91"/>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91"/>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91"/>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91"/>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91"/>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91"/>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91"/>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91"/>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91"/>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91"/>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91"/>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91"/>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91"/>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91"/>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91"/>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7" name="Google Shape;14887;p91"/>
          <p:cNvGrpSpPr/>
          <p:nvPr/>
        </p:nvGrpSpPr>
        <p:grpSpPr>
          <a:xfrm>
            <a:off x="6705276" y="2266890"/>
            <a:ext cx="274812" cy="354728"/>
            <a:chOff x="6705276" y="2419290"/>
            <a:chExt cx="274812" cy="354728"/>
          </a:xfrm>
        </p:grpSpPr>
        <p:sp>
          <p:nvSpPr>
            <p:cNvPr id="14888" name="Google Shape;14888;p91"/>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91"/>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91"/>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91"/>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91"/>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91"/>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91"/>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91"/>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91"/>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91"/>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91"/>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91"/>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91"/>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91"/>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91"/>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91"/>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91"/>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91"/>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91"/>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91"/>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91"/>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91"/>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91"/>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91"/>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91"/>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91"/>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91"/>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91"/>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6" name="Google Shape;14916;p91"/>
          <p:cNvGrpSpPr/>
          <p:nvPr/>
        </p:nvGrpSpPr>
        <p:grpSpPr>
          <a:xfrm>
            <a:off x="4902936" y="2266890"/>
            <a:ext cx="274576" cy="354728"/>
            <a:chOff x="4902936" y="2419290"/>
            <a:chExt cx="274576" cy="354728"/>
          </a:xfrm>
        </p:grpSpPr>
        <p:sp>
          <p:nvSpPr>
            <p:cNvPr id="14917" name="Google Shape;14917;p91"/>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91"/>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91"/>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91"/>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91"/>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91"/>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91"/>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91"/>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91"/>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91"/>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91"/>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91"/>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91"/>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91"/>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91"/>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91"/>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91"/>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91"/>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91"/>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91"/>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91"/>
          <p:cNvGrpSpPr/>
          <p:nvPr/>
        </p:nvGrpSpPr>
        <p:grpSpPr>
          <a:xfrm>
            <a:off x="7608056" y="3193394"/>
            <a:ext cx="270334" cy="354754"/>
            <a:chOff x="7608056" y="3345794"/>
            <a:chExt cx="270334" cy="354754"/>
          </a:xfrm>
        </p:grpSpPr>
        <p:sp>
          <p:nvSpPr>
            <p:cNvPr id="14938" name="Google Shape;14938;p91"/>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91"/>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91"/>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91"/>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91"/>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91"/>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91"/>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91"/>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91"/>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91"/>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91"/>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91"/>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91"/>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91"/>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91"/>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91"/>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91"/>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91"/>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91"/>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7" name="Google Shape;14957;p91"/>
          <p:cNvGrpSpPr/>
          <p:nvPr/>
        </p:nvGrpSpPr>
        <p:grpSpPr>
          <a:xfrm>
            <a:off x="6712765" y="4115682"/>
            <a:ext cx="263316" cy="354728"/>
            <a:chOff x="6712765" y="4268082"/>
            <a:chExt cx="263316" cy="354728"/>
          </a:xfrm>
        </p:grpSpPr>
        <p:sp>
          <p:nvSpPr>
            <p:cNvPr id="14958" name="Google Shape;14958;p91"/>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91"/>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91"/>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91"/>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91"/>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91"/>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91"/>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91"/>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91"/>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91"/>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91"/>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91"/>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91"/>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91"/>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91"/>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91"/>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4" name="Google Shape;14974;p91"/>
          <p:cNvGrpSpPr/>
          <p:nvPr/>
        </p:nvGrpSpPr>
        <p:grpSpPr>
          <a:xfrm>
            <a:off x="5359341" y="2266759"/>
            <a:ext cx="262819" cy="354859"/>
            <a:chOff x="5359341" y="2419159"/>
            <a:chExt cx="262819" cy="354859"/>
          </a:xfrm>
        </p:grpSpPr>
        <p:sp>
          <p:nvSpPr>
            <p:cNvPr id="14975" name="Google Shape;14975;p91"/>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91"/>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91"/>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91"/>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91"/>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91"/>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91"/>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91"/>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91"/>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91"/>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91"/>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91"/>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91"/>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91"/>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91"/>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91"/>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91"/>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91"/>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91"/>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91"/>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91"/>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6" name="Google Shape;14996;p91"/>
          <p:cNvGrpSpPr/>
          <p:nvPr/>
        </p:nvGrpSpPr>
        <p:grpSpPr>
          <a:xfrm>
            <a:off x="6709282" y="3637806"/>
            <a:ext cx="263316" cy="354493"/>
            <a:chOff x="6709282" y="3790206"/>
            <a:chExt cx="263316" cy="354493"/>
          </a:xfrm>
        </p:grpSpPr>
        <p:sp>
          <p:nvSpPr>
            <p:cNvPr id="14997" name="Google Shape;14997;p91"/>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91"/>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91"/>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91"/>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91"/>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91"/>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91"/>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91"/>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91"/>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91"/>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91"/>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91"/>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91"/>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91"/>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91"/>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91"/>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3" name="Google Shape;15013;p91"/>
          <p:cNvGrpSpPr/>
          <p:nvPr/>
        </p:nvGrpSpPr>
        <p:grpSpPr>
          <a:xfrm>
            <a:off x="6260629" y="2266890"/>
            <a:ext cx="263055" cy="354493"/>
            <a:chOff x="6260629" y="2419290"/>
            <a:chExt cx="263055" cy="354493"/>
          </a:xfrm>
        </p:grpSpPr>
        <p:sp>
          <p:nvSpPr>
            <p:cNvPr id="15014" name="Google Shape;15014;p91"/>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91"/>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91"/>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91"/>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91"/>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91"/>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91"/>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91"/>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91"/>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91"/>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91"/>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91"/>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91"/>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91"/>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91"/>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9" name="Google Shape;15029;p91"/>
          <p:cNvGrpSpPr/>
          <p:nvPr/>
        </p:nvGrpSpPr>
        <p:grpSpPr>
          <a:xfrm>
            <a:off x="6260864" y="2727511"/>
            <a:ext cx="263343" cy="354754"/>
            <a:chOff x="6260864" y="2879911"/>
            <a:chExt cx="263343" cy="354754"/>
          </a:xfrm>
        </p:grpSpPr>
        <p:sp>
          <p:nvSpPr>
            <p:cNvPr id="15030" name="Google Shape;15030;p91"/>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91"/>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91"/>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91"/>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91"/>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91"/>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91"/>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91"/>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91"/>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91"/>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91"/>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91"/>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91"/>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91"/>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91"/>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91"/>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91"/>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91"/>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91"/>
          <p:cNvGrpSpPr/>
          <p:nvPr/>
        </p:nvGrpSpPr>
        <p:grpSpPr>
          <a:xfrm>
            <a:off x="8062968" y="2266890"/>
            <a:ext cx="263316" cy="354728"/>
            <a:chOff x="8062968" y="2419290"/>
            <a:chExt cx="263316" cy="354728"/>
          </a:xfrm>
        </p:grpSpPr>
        <p:sp>
          <p:nvSpPr>
            <p:cNvPr id="15049" name="Google Shape;15049;p91"/>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91"/>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91"/>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91"/>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91"/>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91"/>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91"/>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91"/>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91"/>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91"/>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91"/>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91"/>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91"/>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91"/>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91"/>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91"/>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91"/>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6" name="Google Shape;15066;p91"/>
          <p:cNvGrpSpPr/>
          <p:nvPr/>
        </p:nvGrpSpPr>
        <p:grpSpPr>
          <a:xfrm>
            <a:off x="5809723" y="2266890"/>
            <a:ext cx="263316" cy="354728"/>
            <a:chOff x="5809723" y="2419290"/>
            <a:chExt cx="263316" cy="354728"/>
          </a:xfrm>
        </p:grpSpPr>
        <p:sp>
          <p:nvSpPr>
            <p:cNvPr id="15067" name="Google Shape;15067;p91"/>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91"/>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91"/>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91"/>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91"/>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91"/>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91"/>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91"/>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91"/>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91"/>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91"/>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91"/>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91"/>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91"/>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91"/>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91"/>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91"/>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4" name="Google Shape;15084;p91"/>
          <p:cNvGrpSpPr/>
          <p:nvPr/>
        </p:nvGrpSpPr>
        <p:grpSpPr>
          <a:xfrm>
            <a:off x="7606826" y="1350599"/>
            <a:ext cx="263552" cy="354754"/>
            <a:chOff x="7606826" y="1502999"/>
            <a:chExt cx="263552" cy="354754"/>
          </a:xfrm>
        </p:grpSpPr>
        <p:sp>
          <p:nvSpPr>
            <p:cNvPr id="15085" name="Google Shape;15085;p91"/>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91"/>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91"/>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91"/>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91"/>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91"/>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91"/>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91"/>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91"/>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91"/>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91"/>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91"/>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91"/>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91"/>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91"/>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91"/>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91"/>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91"/>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3" name="Google Shape;15103;p91"/>
          <p:cNvGrpSpPr/>
          <p:nvPr/>
        </p:nvGrpSpPr>
        <p:grpSpPr>
          <a:xfrm>
            <a:off x="8060455" y="3637675"/>
            <a:ext cx="264076" cy="354623"/>
            <a:chOff x="8060455" y="3790075"/>
            <a:chExt cx="264076" cy="354623"/>
          </a:xfrm>
        </p:grpSpPr>
        <p:sp>
          <p:nvSpPr>
            <p:cNvPr id="15104" name="Google Shape;15104;p91"/>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91"/>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91"/>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91"/>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91"/>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91"/>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91"/>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91"/>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91"/>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91"/>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91"/>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91"/>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91"/>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91"/>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91"/>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91"/>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91"/>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91"/>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91"/>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91"/>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91"/>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91"/>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91"/>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91"/>
          <p:cNvGrpSpPr/>
          <p:nvPr/>
        </p:nvGrpSpPr>
        <p:grpSpPr>
          <a:xfrm>
            <a:off x="7614550" y="2727511"/>
            <a:ext cx="263316" cy="354754"/>
            <a:chOff x="7614550" y="2879911"/>
            <a:chExt cx="263316" cy="354754"/>
          </a:xfrm>
        </p:grpSpPr>
        <p:sp>
          <p:nvSpPr>
            <p:cNvPr id="15128" name="Google Shape;15128;p91"/>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91"/>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91"/>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91"/>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91"/>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91"/>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91"/>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91"/>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91"/>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91"/>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91"/>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91"/>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91"/>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91"/>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91"/>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91"/>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91"/>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91"/>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91"/>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7" name="Google Shape;15147;p91"/>
          <p:cNvGrpSpPr/>
          <p:nvPr/>
        </p:nvGrpSpPr>
        <p:grpSpPr>
          <a:xfrm>
            <a:off x="4900684" y="4115787"/>
            <a:ext cx="274576" cy="354623"/>
            <a:chOff x="4900684" y="4268187"/>
            <a:chExt cx="274576" cy="354623"/>
          </a:xfrm>
        </p:grpSpPr>
        <p:sp>
          <p:nvSpPr>
            <p:cNvPr id="15148" name="Google Shape;15148;p91"/>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91"/>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91"/>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91"/>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91"/>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91"/>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91"/>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91"/>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91"/>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91"/>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91"/>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91"/>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91"/>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91"/>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91"/>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3" name="Google Shape;15163;p91"/>
          <p:cNvGrpSpPr/>
          <p:nvPr/>
        </p:nvGrpSpPr>
        <p:grpSpPr>
          <a:xfrm>
            <a:off x="7161654" y="3193394"/>
            <a:ext cx="263343" cy="354754"/>
            <a:chOff x="7161654" y="3345794"/>
            <a:chExt cx="263343" cy="354754"/>
          </a:xfrm>
        </p:grpSpPr>
        <p:sp>
          <p:nvSpPr>
            <p:cNvPr id="15164" name="Google Shape;15164;p91"/>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91"/>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91"/>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91"/>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91"/>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91"/>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91"/>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91"/>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91"/>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91"/>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91"/>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91"/>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91"/>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91"/>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91"/>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91"/>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91"/>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91"/>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91"/>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3" name="Google Shape;15183;p91"/>
          <p:cNvGrpSpPr/>
          <p:nvPr/>
        </p:nvGrpSpPr>
        <p:grpSpPr>
          <a:xfrm>
            <a:off x="6711770" y="3193394"/>
            <a:ext cx="263081" cy="354754"/>
            <a:chOff x="6711770" y="3345794"/>
            <a:chExt cx="263081" cy="354754"/>
          </a:xfrm>
        </p:grpSpPr>
        <p:sp>
          <p:nvSpPr>
            <p:cNvPr id="15184" name="Google Shape;15184;p91"/>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91"/>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91"/>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91"/>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91"/>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91"/>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91"/>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91"/>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91"/>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91"/>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91"/>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91"/>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91"/>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91"/>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91"/>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91"/>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91"/>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1" name="Google Shape;15201;p91"/>
          <p:cNvGrpSpPr/>
          <p:nvPr/>
        </p:nvGrpSpPr>
        <p:grpSpPr>
          <a:xfrm>
            <a:off x="7163409" y="2727851"/>
            <a:ext cx="263316" cy="354414"/>
            <a:chOff x="7163409" y="2880251"/>
            <a:chExt cx="263316" cy="354414"/>
          </a:xfrm>
        </p:grpSpPr>
        <p:sp>
          <p:nvSpPr>
            <p:cNvPr id="15202" name="Google Shape;15202;p91"/>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91"/>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91"/>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91"/>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91"/>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91"/>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91"/>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91"/>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91"/>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91"/>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91"/>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91"/>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4" name="Google Shape;15214;p91"/>
          <p:cNvGrpSpPr/>
          <p:nvPr/>
        </p:nvGrpSpPr>
        <p:grpSpPr>
          <a:xfrm>
            <a:off x="6712032" y="2727772"/>
            <a:ext cx="263316" cy="354493"/>
            <a:chOff x="6712032" y="2880172"/>
            <a:chExt cx="263316" cy="354493"/>
          </a:xfrm>
        </p:grpSpPr>
        <p:sp>
          <p:nvSpPr>
            <p:cNvPr id="15215" name="Google Shape;15215;p91"/>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91"/>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91"/>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91"/>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91"/>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91"/>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91"/>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91"/>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91"/>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91"/>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91"/>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91"/>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91"/>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91"/>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91"/>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91"/>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91"/>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91"/>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91"/>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91"/>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91"/>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6" name="Google Shape;15236;p91"/>
          <p:cNvGrpSpPr/>
          <p:nvPr/>
        </p:nvGrpSpPr>
        <p:grpSpPr>
          <a:xfrm>
            <a:off x="6261624" y="3193394"/>
            <a:ext cx="263316" cy="354754"/>
            <a:chOff x="6261624" y="3345794"/>
            <a:chExt cx="263316" cy="354754"/>
          </a:xfrm>
        </p:grpSpPr>
        <p:sp>
          <p:nvSpPr>
            <p:cNvPr id="15237" name="Google Shape;15237;p91"/>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91"/>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91"/>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91"/>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91"/>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91"/>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91"/>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91"/>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91"/>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91"/>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91"/>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91"/>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91"/>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91"/>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91"/>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91"/>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91"/>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91"/>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91"/>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91"/>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91"/>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91"/>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91"/>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91"/>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91"/>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91"/>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91"/>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91"/>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65" name="Google Shape;15265;p91"/>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6" name="Google Shape;15266;p91"/>
          <p:cNvGrpSpPr/>
          <p:nvPr/>
        </p:nvGrpSpPr>
        <p:grpSpPr>
          <a:xfrm>
            <a:off x="5811739" y="3193394"/>
            <a:ext cx="263316" cy="354754"/>
            <a:chOff x="5811739" y="3345794"/>
            <a:chExt cx="263316" cy="354754"/>
          </a:xfrm>
        </p:grpSpPr>
        <p:sp>
          <p:nvSpPr>
            <p:cNvPr id="15267" name="Google Shape;15267;p91"/>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91"/>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91"/>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91"/>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91"/>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91"/>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91"/>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91"/>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91"/>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91"/>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91"/>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91"/>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91"/>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91"/>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91"/>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91"/>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91"/>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91"/>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91"/>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91"/>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91"/>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8" name="Google Shape;15288;p91"/>
          <p:cNvGrpSpPr/>
          <p:nvPr/>
        </p:nvGrpSpPr>
        <p:grpSpPr>
          <a:xfrm>
            <a:off x="5363818" y="3193394"/>
            <a:ext cx="259074" cy="354493"/>
            <a:chOff x="5363818" y="3345794"/>
            <a:chExt cx="259074" cy="354493"/>
          </a:xfrm>
        </p:grpSpPr>
        <p:sp>
          <p:nvSpPr>
            <p:cNvPr id="15289" name="Google Shape;15289;p91"/>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91"/>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91"/>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91"/>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91"/>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91"/>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91"/>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91"/>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91"/>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91"/>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91"/>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91"/>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91"/>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91"/>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91"/>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91"/>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91"/>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91"/>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91"/>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91"/>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91"/>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91"/>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91"/>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91"/>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91"/>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91"/>
          <p:cNvGrpSpPr/>
          <p:nvPr/>
        </p:nvGrpSpPr>
        <p:grpSpPr>
          <a:xfrm>
            <a:off x="4912939" y="3193263"/>
            <a:ext cx="261326" cy="354885"/>
            <a:chOff x="4912939" y="3345663"/>
            <a:chExt cx="261326" cy="354885"/>
          </a:xfrm>
        </p:grpSpPr>
        <p:sp>
          <p:nvSpPr>
            <p:cNvPr id="15315" name="Google Shape;15315;p91"/>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91"/>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91"/>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91"/>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91"/>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91"/>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91"/>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91"/>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91"/>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91"/>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91"/>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91"/>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91"/>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91"/>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91"/>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91"/>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91"/>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91"/>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91"/>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91"/>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91"/>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6" name="Google Shape;15336;p91"/>
          <p:cNvGrpSpPr/>
          <p:nvPr/>
        </p:nvGrpSpPr>
        <p:grpSpPr>
          <a:xfrm>
            <a:off x="5809723" y="2727511"/>
            <a:ext cx="263081" cy="355016"/>
            <a:chOff x="5809723" y="2879911"/>
            <a:chExt cx="263081" cy="355016"/>
          </a:xfrm>
        </p:grpSpPr>
        <p:sp>
          <p:nvSpPr>
            <p:cNvPr id="15337" name="Google Shape;15337;p91"/>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91"/>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91"/>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91"/>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91"/>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91"/>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91"/>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91"/>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91"/>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91"/>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91"/>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91"/>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91"/>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91"/>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91"/>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91"/>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91"/>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91"/>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91"/>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91"/>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91"/>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91"/>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9" name="Google Shape;15359;p91"/>
          <p:cNvGrpSpPr/>
          <p:nvPr/>
        </p:nvGrpSpPr>
        <p:grpSpPr>
          <a:xfrm>
            <a:off x="7616069" y="4115656"/>
            <a:ext cx="263316" cy="354754"/>
            <a:chOff x="7616069" y="4268056"/>
            <a:chExt cx="263316" cy="354754"/>
          </a:xfrm>
        </p:grpSpPr>
        <p:sp>
          <p:nvSpPr>
            <p:cNvPr id="15360" name="Google Shape;15360;p91"/>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91"/>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91"/>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91"/>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91"/>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91"/>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91"/>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91"/>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91"/>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91"/>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91"/>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91"/>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91"/>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91"/>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91"/>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91"/>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91"/>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91"/>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91"/>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91"/>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91"/>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1" name="Google Shape;15381;p91"/>
          <p:cNvGrpSpPr/>
          <p:nvPr/>
        </p:nvGrpSpPr>
        <p:grpSpPr>
          <a:xfrm>
            <a:off x="7164404" y="4115918"/>
            <a:ext cx="263316" cy="354493"/>
            <a:chOff x="7164404" y="4268318"/>
            <a:chExt cx="263316" cy="354493"/>
          </a:xfrm>
        </p:grpSpPr>
        <p:sp>
          <p:nvSpPr>
            <p:cNvPr id="15382" name="Google Shape;15382;p91"/>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91"/>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91"/>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91"/>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91"/>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91"/>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91"/>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91"/>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91"/>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91"/>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91"/>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91"/>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91"/>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91"/>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91"/>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91"/>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8" name="Google Shape;15398;p91"/>
          <p:cNvGrpSpPr/>
          <p:nvPr/>
        </p:nvGrpSpPr>
        <p:grpSpPr>
          <a:xfrm>
            <a:off x="5358346" y="2727511"/>
            <a:ext cx="263316" cy="354754"/>
            <a:chOff x="5358346" y="2879911"/>
            <a:chExt cx="263316" cy="354754"/>
          </a:xfrm>
        </p:grpSpPr>
        <p:sp>
          <p:nvSpPr>
            <p:cNvPr id="15399" name="Google Shape;15399;p91"/>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91"/>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91"/>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91"/>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91"/>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91"/>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91"/>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91"/>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91"/>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91"/>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91"/>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91"/>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91"/>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91"/>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91"/>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91"/>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91"/>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91"/>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91"/>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91"/>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91"/>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0" name="Google Shape;15420;p91"/>
          <p:cNvGrpSpPr/>
          <p:nvPr/>
        </p:nvGrpSpPr>
        <p:grpSpPr>
          <a:xfrm>
            <a:off x="8061450" y="3193342"/>
            <a:ext cx="263316" cy="354807"/>
            <a:chOff x="8061450" y="3345742"/>
            <a:chExt cx="263316" cy="354807"/>
          </a:xfrm>
        </p:grpSpPr>
        <p:sp>
          <p:nvSpPr>
            <p:cNvPr id="15421" name="Google Shape;15421;p91"/>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91"/>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91"/>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91"/>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91"/>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91"/>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91"/>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91"/>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91"/>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91"/>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91"/>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91"/>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91"/>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91"/>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91"/>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91"/>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91"/>
          <p:cNvGrpSpPr/>
          <p:nvPr/>
        </p:nvGrpSpPr>
        <p:grpSpPr>
          <a:xfrm>
            <a:off x="8065953" y="2727511"/>
            <a:ext cx="263081" cy="354754"/>
            <a:chOff x="8065953" y="2879911"/>
            <a:chExt cx="263081" cy="354754"/>
          </a:xfrm>
        </p:grpSpPr>
        <p:sp>
          <p:nvSpPr>
            <p:cNvPr id="15438" name="Google Shape;15438;p91"/>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91"/>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91"/>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91"/>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91"/>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91"/>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91"/>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91"/>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91"/>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91"/>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91"/>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91"/>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91"/>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91"/>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91"/>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91"/>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4" name="Google Shape;15454;p91"/>
          <p:cNvGrpSpPr/>
          <p:nvPr/>
        </p:nvGrpSpPr>
        <p:grpSpPr>
          <a:xfrm>
            <a:off x="8064199" y="4115918"/>
            <a:ext cx="270308" cy="354493"/>
            <a:chOff x="8064199" y="4268318"/>
            <a:chExt cx="270308" cy="354493"/>
          </a:xfrm>
        </p:grpSpPr>
        <p:sp>
          <p:nvSpPr>
            <p:cNvPr id="15455" name="Google Shape;15455;p91"/>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9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91"/>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91"/>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91"/>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91"/>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91"/>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91"/>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91"/>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91"/>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91"/>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91"/>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91"/>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91"/>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91"/>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91"/>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91"/>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91"/>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73" name="Google Shape;15473;p91"/>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5474" name="Google Shape;15474;p91"/>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478"/>
        <p:cNvGrpSpPr/>
        <p:nvPr/>
      </p:nvGrpSpPr>
      <p:grpSpPr>
        <a:xfrm>
          <a:off x="0" y="0"/>
          <a:ext cx="0" cy="0"/>
          <a:chOff x="0" y="0"/>
          <a:chExt cx="0" cy="0"/>
        </a:xfrm>
      </p:grpSpPr>
      <p:grpSp>
        <p:nvGrpSpPr>
          <p:cNvPr id="15479" name="Google Shape;15479;p92"/>
          <p:cNvGrpSpPr/>
          <p:nvPr/>
        </p:nvGrpSpPr>
        <p:grpSpPr>
          <a:xfrm>
            <a:off x="3511608" y="3163570"/>
            <a:ext cx="381482" cy="366926"/>
            <a:chOff x="3511608" y="3348218"/>
            <a:chExt cx="381482" cy="366926"/>
          </a:xfrm>
        </p:grpSpPr>
        <p:sp>
          <p:nvSpPr>
            <p:cNvPr id="15480" name="Google Shape;15480;p92"/>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92"/>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92"/>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92"/>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92"/>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92"/>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92"/>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92"/>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92"/>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92"/>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92"/>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92"/>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92"/>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92"/>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4" name="Google Shape;15494;p92"/>
          <p:cNvGrpSpPr/>
          <p:nvPr/>
        </p:nvGrpSpPr>
        <p:grpSpPr>
          <a:xfrm>
            <a:off x="1849816" y="3622692"/>
            <a:ext cx="163616" cy="366665"/>
            <a:chOff x="1849816" y="3807339"/>
            <a:chExt cx="163616" cy="366665"/>
          </a:xfrm>
        </p:grpSpPr>
        <p:sp>
          <p:nvSpPr>
            <p:cNvPr id="15495" name="Google Shape;15495;p92"/>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92"/>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92"/>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92"/>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92"/>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92"/>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92"/>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92"/>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92"/>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92"/>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92"/>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92"/>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92"/>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92"/>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9" name="Google Shape;15509;p92"/>
          <p:cNvGrpSpPr/>
          <p:nvPr/>
        </p:nvGrpSpPr>
        <p:grpSpPr>
          <a:xfrm>
            <a:off x="2274757" y="3622666"/>
            <a:ext cx="202292" cy="366430"/>
            <a:chOff x="2274757" y="3807313"/>
            <a:chExt cx="202292" cy="366430"/>
          </a:xfrm>
        </p:grpSpPr>
        <p:sp>
          <p:nvSpPr>
            <p:cNvPr id="15510" name="Google Shape;15510;p92"/>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92"/>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92"/>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92"/>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92"/>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92"/>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92"/>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92"/>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92"/>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92"/>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0" name="Google Shape;15520;p92"/>
          <p:cNvGrpSpPr/>
          <p:nvPr/>
        </p:nvGrpSpPr>
        <p:grpSpPr>
          <a:xfrm>
            <a:off x="3972716" y="3163570"/>
            <a:ext cx="366404" cy="366665"/>
            <a:chOff x="3972716" y="3348218"/>
            <a:chExt cx="366404" cy="366665"/>
          </a:xfrm>
        </p:grpSpPr>
        <p:sp>
          <p:nvSpPr>
            <p:cNvPr id="15521" name="Google Shape;15521;p92"/>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92"/>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92"/>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92"/>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92"/>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92"/>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92"/>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92"/>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92"/>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92"/>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92"/>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92"/>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3" name="Google Shape;15533;p92"/>
          <p:cNvGrpSpPr/>
          <p:nvPr/>
        </p:nvGrpSpPr>
        <p:grpSpPr>
          <a:xfrm>
            <a:off x="866528" y="3163701"/>
            <a:ext cx="317405" cy="366534"/>
            <a:chOff x="866528" y="3348348"/>
            <a:chExt cx="317405" cy="366534"/>
          </a:xfrm>
        </p:grpSpPr>
        <p:sp>
          <p:nvSpPr>
            <p:cNvPr id="15534" name="Google Shape;15534;p92"/>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92"/>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92"/>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92"/>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92"/>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92"/>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92"/>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92"/>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2" name="Google Shape;15542;p92"/>
          <p:cNvGrpSpPr/>
          <p:nvPr/>
        </p:nvGrpSpPr>
        <p:grpSpPr>
          <a:xfrm>
            <a:off x="1316818" y="3163648"/>
            <a:ext cx="310872" cy="366848"/>
            <a:chOff x="1316818" y="3348296"/>
            <a:chExt cx="310872" cy="366848"/>
          </a:xfrm>
        </p:grpSpPr>
        <p:sp>
          <p:nvSpPr>
            <p:cNvPr id="15543" name="Google Shape;15543;p92"/>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92"/>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92"/>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92"/>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92"/>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92"/>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92"/>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92"/>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92"/>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92"/>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92"/>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92"/>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92"/>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92"/>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92"/>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92"/>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92"/>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92"/>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92"/>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92"/>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92"/>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92"/>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92"/>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92"/>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7" name="Google Shape;15567;p92"/>
          <p:cNvGrpSpPr/>
          <p:nvPr/>
        </p:nvGrpSpPr>
        <p:grpSpPr>
          <a:xfrm>
            <a:off x="3105248" y="3163596"/>
            <a:ext cx="305620" cy="366430"/>
            <a:chOff x="3105248" y="3348244"/>
            <a:chExt cx="305620" cy="366430"/>
          </a:xfrm>
        </p:grpSpPr>
        <p:sp>
          <p:nvSpPr>
            <p:cNvPr id="15568" name="Google Shape;15568;p92"/>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92"/>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92"/>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92"/>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92"/>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92"/>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92"/>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5" name="Google Shape;15575;p92"/>
          <p:cNvGrpSpPr/>
          <p:nvPr/>
        </p:nvGrpSpPr>
        <p:grpSpPr>
          <a:xfrm>
            <a:off x="2661988" y="3163570"/>
            <a:ext cx="304078" cy="366665"/>
            <a:chOff x="2661988" y="3348218"/>
            <a:chExt cx="304078" cy="366665"/>
          </a:xfrm>
        </p:grpSpPr>
        <p:sp>
          <p:nvSpPr>
            <p:cNvPr id="15576" name="Google Shape;15576;p92"/>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92"/>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92"/>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92"/>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92"/>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92"/>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92"/>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92"/>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92"/>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92"/>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92"/>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92"/>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92"/>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92"/>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92"/>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92"/>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92"/>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92"/>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92"/>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5" name="Google Shape;15595;p92"/>
          <p:cNvGrpSpPr/>
          <p:nvPr/>
        </p:nvGrpSpPr>
        <p:grpSpPr>
          <a:xfrm>
            <a:off x="2212927" y="3164249"/>
            <a:ext cx="307606" cy="366482"/>
            <a:chOff x="2212927" y="3348897"/>
            <a:chExt cx="307606" cy="366482"/>
          </a:xfrm>
        </p:grpSpPr>
        <p:sp>
          <p:nvSpPr>
            <p:cNvPr id="15596" name="Google Shape;15596;p92"/>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92"/>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92"/>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92"/>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92"/>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92"/>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92"/>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92"/>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92"/>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92"/>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6" name="Google Shape;15606;p92"/>
          <p:cNvGrpSpPr/>
          <p:nvPr/>
        </p:nvGrpSpPr>
        <p:grpSpPr>
          <a:xfrm>
            <a:off x="1764389" y="3163570"/>
            <a:ext cx="310114" cy="366665"/>
            <a:chOff x="1764389" y="3348218"/>
            <a:chExt cx="310114" cy="366665"/>
          </a:xfrm>
        </p:grpSpPr>
        <p:sp>
          <p:nvSpPr>
            <p:cNvPr id="15607" name="Google Shape;15607;p92"/>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92"/>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92"/>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92"/>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92"/>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92"/>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92"/>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92"/>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92"/>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92"/>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92"/>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92"/>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92"/>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92"/>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92"/>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92"/>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92"/>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92"/>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92"/>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92"/>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7" name="Google Shape;15627;p92"/>
          <p:cNvGrpSpPr/>
          <p:nvPr/>
        </p:nvGrpSpPr>
        <p:grpSpPr>
          <a:xfrm>
            <a:off x="2777572" y="3622640"/>
            <a:ext cx="81716" cy="366717"/>
            <a:chOff x="2777572" y="3807287"/>
            <a:chExt cx="81716" cy="366717"/>
          </a:xfrm>
        </p:grpSpPr>
        <p:sp>
          <p:nvSpPr>
            <p:cNvPr id="15628" name="Google Shape;15628;p92"/>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92"/>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92"/>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92"/>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92"/>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92"/>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92"/>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92"/>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92"/>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92"/>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92"/>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9" name="Google Shape;15639;p92"/>
          <p:cNvGrpSpPr/>
          <p:nvPr/>
        </p:nvGrpSpPr>
        <p:grpSpPr>
          <a:xfrm>
            <a:off x="3934014" y="4145133"/>
            <a:ext cx="366665" cy="256334"/>
            <a:chOff x="3934014" y="4329780"/>
            <a:chExt cx="366665" cy="256334"/>
          </a:xfrm>
        </p:grpSpPr>
        <p:sp>
          <p:nvSpPr>
            <p:cNvPr id="15640" name="Google Shape;15640;p92"/>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92"/>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92"/>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92"/>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92"/>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92"/>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92"/>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92"/>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92"/>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92"/>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92"/>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92"/>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92"/>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3" name="Google Shape;15653;p92"/>
          <p:cNvGrpSpPr/>
          <p:nvPr/>
        </p:nvGrpSpPr>
        <p:grpSpPr>
          <a:xfrm>
            <a:off x="947670" y="3622692"/>
            <a:ext cx="194295" cy="366404"/>
            <a:chOff x="947670" y="3807339"/>
            <a:chExt cx="194295" cy="366404"/>
          </a:xfrm>
        </p:grpSpPr>
        <p:sp>
          <p:nvSpPr>
            <p:cNvPr id="15654" name="Google Shape;15654;p92"/>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92"/>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92"/>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92"/>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92"/>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92"/>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92"/>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92"/>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92"/>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92"/>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4" name="Google Shape;15664;p92"/>
          <p:cNvGrpSpPr/>
          <p:nvPr/>
        </p:nvGrpSpPr>
        <p:grpSpPr>
          <a:xfrm>
            <a:off x="3420379" y="4101910"/>
            <a:ext cx="368939" cy="342283"/>
            <a:chOff x="3420379" y="4286557"/>
            <a:chExt cx="368939" cy="342283"/>
          </a:xfrm>
        </p:grpSpPr>
        <p:sp>
          <p:nvSpPr>
            <p:cNvPr id="15665" name="Google Shape;15665;p92"/>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92"/>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92"/>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92"/>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92"/>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92"/>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92"/>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92"/>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92"/>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92"/>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92"/>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92"/>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92"/>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92"/>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92"/>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92"/>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1" name="Google Shape;15681;p92"/>
          <p:cNvGrpSpPr/>
          <p:nvPr/>
        </p:nvGrpSpPr>
        <p:grpSpPr>
          <a:xfrm>
            <a:off x="3965190" y="3657605"/>
            <a:ext cx="369801" cy="296813"/>
            <a:chOff x="3965190" y="3842252"/>
            <a:chExt cx="369801" cy="296813"/>
          </a:xfrm>
        </p:grpSpPr>
        <p:sp>
          <p:nvSpPr>
            <p:cNvPr id="15682" name="Google Shape;15682;p92"/>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92"/>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92"/>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92"/>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92"/>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92"/>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92"/>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92"/>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92"/>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92"/>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92"/>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92"/>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92"/>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92"/>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92"/>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92"/>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92"/>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92"/>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92"/>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9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92"/>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3" name="Google Shape;15703;p92"/>
          <p:cNvGrpSpPr/>
          <p:nvPr/>
        </p:nvGrpSpPr>
        <p:grpSpPr>
          <a:xfrm>
            <a:off x="3506590" y="3649164"/>
            <a:ext cx="396796" cy="313407"/>
            <a:chOff x="3506590" y="3833812"/>
            <a:chExt cx="396796" cy="313407"/>
          </a:xfrm>
        </p:grpSpPr>
        <p:sp>
          <p:nvSpPr>
            <p:cNvPr id="15704" name="Google Shape;15704;p92"/>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92"/>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92"/>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7" name="Google Shape;15707;p92"/>
          <p:cNvGrpSpPr/>
          <p:nvPr/>
        </p:nvGrpSpPr>
        <p:grpSpPr>
          <a:xfrm>
            <a:off x="2769288" y="1780716"/>
            <a:ext cx="104556" cy="366665"/>
            <a:chOff x="2769288" y="1965364"/>
            <a:chExt cx="104556" cy="366665"/>
          </a:xfrm>
        </p:grpSpPr>
        <p:sp>
          <p:nvSpPr>
            <p:cNvPr id="15708" name="Google Shape;15708;p92"/>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92"/>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92"/>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92"/>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92"/>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92"/>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92"/>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92"/>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92"/>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92"/>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92"/>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92"/>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0" name="Google Shape;15720;p92"/>
          <p:cNvGrpSpPr/>
          <p:nvPr/>
        </p:nvGrpSpPr>
        <p:grpSpPr>
          <a:xfrm>
            <a:off x="3966679" y="1826213"/>
            <a:ext cx="367162" cy="275698"/>
            <a:chOff x="3966679" y="2010861"/>
            <a:chExt cx="367162" cy="275698"/>
          </a:xfrm>
        </p:grpSpPr>
        <p:sp>
          <p:nvSpPr>
            <p:cNvPr id="15721" name="Google Shape;15721;p92"/>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92"/>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92"/>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92"/>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5" name="Google Shape;15725;p92"/>
          <p:cNvGrpSpPr/>
          <p:nvPr/>
        </p:nvGrpSpPr>
        <p:grpSpPr>
          <a:xfrm>
            <a:off x="1752577" y="1840847"/>
            <a:ext cx="366404" cy="246220"/>
            <a:chOff x="1752577" y="2025495"/>
            <a:chExt cx="366404" cy="246220"/>
          </a:xfrm>
        </p:grpSpPr>
        <p:sp>
          <p:nvSpPr>
            <p:cNvPr id="15726" name="Google Shape;15726;p92"/>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92"/>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92"/>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92"/>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92"/>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92"/>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92"/>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92"/>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92"/>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92"/>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92"/>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92"/>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92"/>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92"/>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92"/>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92"/>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2" name="Google Shape;15742;p92"/>
          <p:cNvGrpSpPr/>
          <p:nvPr/>
        </p:nvGrpSpPr>
        <p:grpSpPr>
          <a:xfrm>
            <a:off x="1309553" y="1884933"/>
            <a:ext cx="366404" cy="158363"/>
            <a:chOff x="1309553" y="2069580"/>
            <a:chExt cx="366404" cy="158363"/>
          </a:xfrm>
        </p:grpSpPr>
        <p:sp>
          <p:nvSpPr>
            <p:cNvPr id="15743" name="Google Shape;15743;p92"/>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92"/>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92"/>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92"/>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92"/>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9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92"/>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92"/>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92"/>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92"/>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92"/>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92"/>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92"/>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92"/>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92"/>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92"/>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92"/>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92"/>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92"/>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92"/>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92"/>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92"/>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92"/>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92"/>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92"/>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92"/>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9" name="Google Shape;15769;p92"/>
          <p:cNvGrpSpPr/>
          <p:nvPr/>
        </p:nvGrpSpPr>
        <p:grpSpPr>
          <a:xfrm>
            <a:off x="866528" y="1904114"/>
            <a:ext cx="366639" cy="119635"/>
            <a:chOff x="866528" y="2088762"/>
            <a:chExt cx="366639" cy="119635"/>
          </a:xfrm>
        </p:grpSpPr>
        <p:sp>
          <p:nvSpPr>
            <p:cNvPr id="15770" name="Google Shape;15770;p92"/>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92"/>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92"/>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92"/>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92"/>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92"/>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92"/>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92"/>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92"/>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92"/>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92"/>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92"/>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92"/>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92"/>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4" name="Google Shape;15784;p92"/>
          <p:cNvGrpSpPr/>
          <p:nvPr/>
        </p:nvGrpSpPr>
        <p:grpSpPr>
          <a:xfrm>
            <a:off x="2329269" y="1780664"/>
            <a:ext cx="98807" cy="366273"/>
            <a:chOff x="2329269" y="1965312"/>
            <a:chExt cx="98807" cy="366273"/>
          </a:xfrm>
        </p:grpSpPr>
        <p:sp>
          <p:nvSpPr>
            <p:cNvPr id="15785" name="Google Shape;15785;p92"/>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92"/>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92"/>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8" name="Google Shape;15788;p92"/>
          <p:cNvGrpSpPr/>
          <p:nvPr/>
        </p:nvGrpSpPr>
        <p:grpSpPr>
          <a:xfrm>
            <a:off x="3208053" y="1780324"/>
            <a:ext cx="112344" cy="366926"/>
            <a:chOff x="3208053" y="1964972"/>
            <a:chExt cx="112344" cy="366926"/>
          </a:xfrm>
        </p:grpSpPr>
        <p:sp>
          <p:nvSpPr>
            <p:cNvPr id="15789" name="Google Shape;15789;p92"/>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92"/>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92"/>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92"/>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92"/>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92"/>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5" name="Google Shape;15795;p92"/>
          <p:cNvGrpSpPr/>
          <p:nvPr/>
        </p:nvGrpSpPr>
        <p:grpSpPr>
          <a:xfrm>
            <a:off x="3225379" y="3622692"/>
            <a:ext cx="72413" cy="366404"/>
            <a:chOff x="3225379" y="3807339"/>
            <a:chExt cx="72413" cy="366404"/>
          </a:xfrm>
        </p:grpSpPr>
        <p:sp>
          <p:nvSpPr>
            <p:cNvPr id="15796" name="Google Shape;15796;p92"/>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92"/>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92"/>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92"/>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92"/>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92"/>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92"/>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92"/>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4" name="Google Shape;15804;p92"/>
          <p:cNvGrpSpPr/>
          <p:nvPr/>
        </p:nvGrpSpPr>
        <p:grpSpPr>
          <a:xfrm>
            <a:off x="3523916" y="1826448"/>
            <a:ext cx="366665" cy="275201"/>
            <a:chOff x="3523916" y="2011096"/>
            <a:chExt cx="366665" cy="275201"/>
          </a:xfrm>
        </p:grpSpPr>
        <p:sp>
          <p:nvSpPr>
            <p:cNvPr id="15805" name="Google Shape;15805;p92"/>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92"/>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92"/>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92"/>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92"/>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92"/>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92"/>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92"/>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92"/>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92"/>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92"/>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92"/>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92"/>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92"/>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92"/>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92"/>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92"/>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92"/>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92"/>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92"/>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5" name="Google Shape;15825;p92"/>
          <p:cNvGrpSpPr/>
          <p:nvPr/>
        </p:nvGrpSpPr>
        <p:grpSpPr>
          <a:xfrm>
            <a:off x="1742777" y="1315349"/>
            <a:ext cx="393791" cy="366744"/>
            <a:chOff x="1742777" y="1499997"/>
            <a:chExt cx="393791" cy="366744"/>
          </a:xfrm>
        </p:grpSpPr>
        <p:sp>
          <p:nvSpPr>
            <p:cNvPr id="15826" name="Google Shape;15826;p92"/>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92"/>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92"/>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92"/>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92"/>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92"/>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92"/>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92"/>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92"/>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92"/>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92"/>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92"/>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92"/>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92"/>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0" name="Google Shape;15840;p92"/>
          <p:cNvGrpSpPr/>
          <p:nvPr/>
        </p:nvGrpSpPr>
        <p:grpSpPr>
          <a:xfrm>
            <a:off x="4014449" y="1315349"/>
            <a:ext cx="319914" cy="366639"/>
            <a:chOff x="4014449" y="1499997"/>
            <a:chExt cx="319914" cy="366639"/>
          </a:xfrm>
        </p:grpSpPr>
        <p:sp>
          <p:nvSpPr>
            <p:cNvPr id="15841" name="Google Shape;15841;p92"/>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92"/>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92"/>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92"/>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92"/>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6" name="Google Shape;15846;p92"/>
          <p:cNvGrpSpPr/>
          <p:nvPr/>
        </p:nvGrpSpPr>
        <p:grpSpPr>
          <a:xfrm>
            <a:off x="866267" y="1406813"/>
            <a:ext cx="367397" cy="183711"/>
            <a:chOff x="866267" y="1591460"/>
            <a:chExt cx="367397" cy="183711"/>
          </a:xfrm>
        </p:grpSpPr>
        <p:sp>
          <p:nvSpPr>
            <p:cNvPr id="15847" name="Google Shape;15847;p92"/>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92"/>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92"/>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92"/>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92"/>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92"/>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92"/>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92"/>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92"/>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92"/>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92"/>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92"/>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92"/>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92"/>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92"/>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92"/>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92"/>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92"/>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5" name="Google Shape;15865;p92"/>
          <p:cNvGrpSpPr/>
          <p:nvPr/>
        </p:nvGrpSpPr>
        <p:grpSpPr>
          <a:xfrm>
            <a:off x="3117843" y="1315244"/>
            <a:ext cx="327440" cy="366744"/>
            <a:chOff x="3117843" y="1499892"/>
            <a:chExt cx="327440" cy="366744"/>
          </a:xfrm>
        </p:grpSpPr>
        <p:sp>
          <p:nvSpPr>
            <p:cNvPr id="15866" name="Google Shape;15866;p92"/>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92"/>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92"/>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92"/>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92"/>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92"/>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92"/>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3" name="Google Shape;15873;p92"/>
          <p:cNvGrpSpPr/>
          <p:nvPr/>
        </p:nvGrpSpPr>
        <p:grpSpPr>
          <a:xfrm>
            <a:off x="2667005" y="1315349"/>
            <a:ext cx="336770" cy="366639"/>
            <a:chOff x="2667005" y="1499997"/>
            <a:chExt cx="336770" cy="366639"/>
          </a:xfrm>
        </p:grpSpPr>
        <p:sp>
          <p:nvSpPr>
            <p:cNvPr id="15874" name="Google Shape;15874;p92"/>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92"/>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92"/>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92"/>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92"/>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92"/>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92"/>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92"/>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92"/>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92"/>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92"/>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92"/>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92"/>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92"/>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92"/>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92"/>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92"/>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92"/>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92"/>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3" name="Google Shape;15893;p92"/>
          <p:cNvGrpSpPr/>
          <p:nvPr/>
        </p:nvGrpSpPr>
        <p:grpSpPr>
          <a:xfrm>
            <a:off x="3564866" y="1315349"/>
            <a:ext cx="326473" cy="366639"/>
            <a:chOff x="3564866" y="1499997"/>
            <a:chExt cx="326473" cy="366639"/>
          </a:xfrm>
        </p:grpSpPr>
        <p:sp>
          <p:nvSpPr>
            <p:cNvPr id="15894" name="Google Shape;15894;p92"/>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92"/>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92"/>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92"/>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92"/>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92"/>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92"/>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92"/>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92"/>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3" name="Google Shape;15903;p92"/>
          <p:cNvGrpSpPr/>
          <p:nvPr/>
        </p:nvGrpSpPr>
        <p:grpSpPr>
          <a:xfrm>
            <a:off x="1314074" y="1315349"/>
            <a:ext cx="364392" cy="366639"/>
            <a:chOff x="1314074" y="1499997"/>
            <a:chExt cx="364392" cy="366639"/>
          </a:xfrm>
        </p:grpSpPr>
        <p:sp>
          <p:nvSpPr>
            <p:cNvPr id="15904" name="Google Shape;15904;p92"/>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92"/>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92"/>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92"/>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92"/>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92"/>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92"/>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9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92"/>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92"/>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92"/>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92"/>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6" name="Google Shape;15916;p92"/>
          <p:cNvGrpSpPr/>
          <p:nvPr/>
        </p:nvGrpSpPr>
        <p:grpSpPr>
          <a:xfrm>
            <a:off x="2220479" y="1315349"/>
            <a:ext cx="337005" cy="366639"/>
            <a:chOff x="2220479" y="1499997"/>
            <a:chExt cx="337005" cy="366639"/>
          </a:xfrm>
        </p:grpSpPr>
        <p:sp>
          <p:nvSpPr>
            <p:cNvPr id="15917" name="Google Shape;15917;p92"/>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92"/>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92"/>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92"/>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92"/>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92"/>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92"/>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92"/>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92"/>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92"/>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92"/>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8" name="Google Shape;15928;p92"/>
          <p:cNvGrpSpPr/>
          <p:nvPr/>
        </p:nvGrpSpPr>
        <p:grpSpPr>
          <a:xfrm>
            <a:off x="4105155" y="2241328"/>
            <a:ext cx="87230" cy="366430"/>
            <a:chOff x="4105155" y="2425976"/>
            <a:chExt cx="87230" cy="366430"/>
          </a:xfrm>
        </p:grpSpPr>
        <p:sp>
          <p:nvSpPr>
            <p:cNvPr id="15929" name="Google Shape;15929;p92"/>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92"/>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92"/>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92"/>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92"/>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92"/>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5" name="Google Shape;15935;p92"/>
          <p:cNvGrpSpPr/>
          <p:nvPr/>
        </p:nvGrpSpPr>
        <p:grpSpPr>
          <a:xfrm>
            <a:off x="1808109" y="2241354"/>
            <a:ext cx="267884" cy="366639"/>
            <a:chOff x="1808109" y="2426002"/>
            <a:chExt cx="267884" cy="366639"/>
          </a:xfrm>
        </p:grpSpPr>
        <p:sp>
          <p:nvSpPr>
            <p:cNvPr id="15936" name="Google Shape;15936;p92"/>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92"/>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92"/>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92"/>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92"/>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92"/>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92"/>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92"/>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92"/>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92"/>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92"/>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92"/>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92"/>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92"/>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92"/>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92"/>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92"/>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92"/>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92"/>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92"/>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92"/>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7" name="Google Shape;15957;p92"/>
          <p:cNvGrpSpPr/>
          <p:nvPr/>
        </p:nvGrpSpPr>
        <p:grpSpPr>
          <a:xfrm>
            <a:off x="3603568" y="2241354"/>
            <a:ext cx="207597" cy="366639"/>
            <a:chOff x="3603568" y="2426002"/>
            <a:chExt cx="207597" cy="366639"/>
          </a:xfrm>
        </p:grpSpPr>
        <p:sp>
          <p:nvSpPr>
            <p:cNvPr id="15958" name="Google Shape;15958;p92"/>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92"/>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92"/>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92"/>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92"/>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92"/>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92"/>
          <p:cNvGrpSpPr/>
          <p:nvPr/>
        </p:nvGrpSpPr>
        <p:grpSpPr>
          <a:xfrm>
            <a:off x="2246115" y="2241354"/>
            <a:ext cx="274417" cy="366404"/>
            <a:chOff x="2246115" y="2426002"/>
            <a:chExt cx="274417" cy="366404"/>
          </a:xfrm>
        </p:grpSpPr>
        <p:sp>
          <p:nvSpPr>
            <p:cNvPr id="15965" name="Google Shape;15965;p92"/>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92"/>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92"/>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92"/>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92"/>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92"/>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92"/>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92"/>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3" name="Google Shape;15973;p92"/>
          <p:cNvGrpSpPr/>
          <p:nvPr/>
        </p:nvGrpSpPr>
        <p:grpSpPr>
          <a:xfrm>
            <a:off x="2696666" y="2241354"/>
            <a:ext cx="256099" cy="366639"/>
            <a:chOff x="2696666" y="2426002"/>
            <a:chExt cx="256099" cy="366639"/>
          </a:xfrm>
        </p:grpSpPr>
        <p:sp>
          <p:nvSpPr>
            <p:cNvPr id="15974" name="Google Shape;15974;p92"/>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92"/>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92"/>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92"/>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92"/>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92"/>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0" name="Google Shape;15980;p92"/>
          <p:cNvGrpSpPr/>
          <p:nvPr/>
        </p:nvGrpSpPr>
        <p:grpSpPr>
          <a:xfrm>
            <a:off x="3149072" y="2241354"/>
            <a:ext cx="225863" cy="366430"/>
            <a:chOff x="3149072" y="2426002"/>
            <a:chExt cx="225863" cy="366430"/>
          </a:xfrm>
        </p:grpSpPr>
        <p:sp>
          <p:nvSpPr>
            <p:cNvPr id="15981" name="Google Shape;15981;p92"/>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92"/>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92"/>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92"/>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92"/>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92"/>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92"/>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92"/>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92"/>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92"/>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92"/>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2" name="Google Shape;15992;p92"/>
          <p:cNvGrpSpPr/>
          <p:nvPr/>
        </p:nvGrpSpPr>
        <p:grpSpPr>
          <a:xfrm>
            <a:off x="1361556" y="2241276"/>
            <a:ext cx="283224" cy="366482"/>
            <a:chOff x="1361556" y="2425923"/>
            <a:chExt cx="283224" cy="366482"/>
          </a:xfrm>
        </p:grpSpPr>
        <p:sp>
          <p:nvSpPr>
            <p:cNvPr id="15993" name="Google Shape;15993;p92"/>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92"/>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92"/>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92"/>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92"/>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92"/>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92"/>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92"/>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92"/>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92"/>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92"/>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92"/>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92"/>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92"/>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92"/>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92"/>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92"/>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92"/>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92"/>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92"/>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3" name="Google Shape;16013;p92"/>
          <p:cNvGrpSpPr/>
          <p:nvPr/>
        </p:nvGrpSpPr>
        <p:grpSpPr>
          <a:xfrm>
            <a:off x="3973735" y="2706408"/>
            <a:ext cx="361883" cy="366979"/>
            <a:chOff x="3973735" y="2891056"/>
            <a:chExt cx="361883" cy="366979"/>
          </a:xfrm>
        </p:grpSpPr>
        <p:sp>
          <p:nvSpPr>
            <p:cNvPr id="16014" name="Google Shape;16014;p92"/>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92"/>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92"/>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92"/>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92"/>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92"/>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92"/>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92"/>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92"/>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92"/>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92"/>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92"/>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9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92"/>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92"/>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92"/>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92"/>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1" name="Google Shape;16031;p92"/>
          <p:cNvGrpSpPr/>
          <p:nvPr/>
        </p:nvGrpSpPr>
        <p:grpSpPr>
          <a:xfrm>
            <a:off x="3527941" y="2732096"/>
            <a:ext cx="366665" cy="315654"/>
            <a:chOff x="3527941" y="2916744"/>
            <a:chExt cx="366665" cy="315654"/>
          </a:xfrm>
        </p:grpSpPr>
        <p:sp>
          <p:nvSpPr>
            <p:cNvPr id="16032" name="Google Shape;16032;p92"/>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92"/>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92"/>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92"/>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92"/>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92"/>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92"/>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92"/>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92"/>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92"/>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92"/>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92"/>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92"/>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92"/>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92"/>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92"/>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92"/>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92"/>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92"/>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92"/>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92"/>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92"/>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92"/>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92"/>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92"/>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92"/>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92"/>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92"/>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92"/>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92"/>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2" name="Google Shape;16062;p92"/>
          <p:cNvGrpSpPr/>
          <p:nvPr/>
        </p:nvGrpSpPr>
        <p:grpSpPr>
          <a:xfrm>
            <a:off x="2640873" y="2706983"/>
            <a:ext cx="366404" cy="366404"/>
            <a:chOff x="2640873" y="2891631"/>
            <a:chExt cx="366404" cy="366404"/>
          </a:xfrm>
        </p:grpSpPr>
        <p:sp>
          <p:nvSpPr>
            <p:cNvPr id="16063" name="Google Shape;16063;p92"/>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92"/>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92"/>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92"/>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92"/>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92"/>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92"/>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92"/>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92"/>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92"/>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92"/>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92"/>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92"/>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92"/>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92"/>
          <p:cNvGrpSpPr/>
          <p:nvPr/>
        </p:nvGrpSpPr>
        <p:grpSpPr>
          <a:xfrm>
            <a:off x="2197091" y="2753473"/>
            <a:ext cx="366665" cy="273189"/>
            <a:chOff x="2197091" y="2938120"/>
            <a:chExt cx="366665" cy="273189"/>
          </a:xfrm>
        </p:grpSpPr>
        <p:sp>
          <p:nvSpPr>
            <p:cNvPr id="16078" name="Google Shape;16078;p92"/>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92"/>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92"/>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9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92"/>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92"/>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92"/>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92"/>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92"/>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92"/>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92"/>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92"/>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92"/>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92"/>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92"/>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92"/>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92"/>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92"/>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92"/>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92"/>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92"/>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92"/>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92"/>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92"/>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2" name="Google Shape;16102;p92"/>
          <p:cNvGrpSpPr/>
          <p:nvPr/>
        </p:nvGrpSpPr>
        <p:grpSpPr>
          <a:xfrm>
            <a:off x="1753570" y="2707479"/>
            <a:ext cx="366665" cy="365202"/>
            <a:chOff x="1753570" y="2892127"/>
            <a:chExt cx="366665" cy="365202"/>
          </a:xfrm>
        </p:grpSpPr>
        <p:sp>
          <p:nvSpPr>
            <p:cNvPr id="16103" name="Google Shape;16103;p9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92"/>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92"/>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92"/>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92"/>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92"/>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92"/>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92"/>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92"/>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92"/>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92"/>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92"/>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92"/>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92"/>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92"/>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92"/>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92"/>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92"/>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1" name="Google Shape;16121;p92"/>
          <p:cNvGrpSpPr/>
          <p:nvPr/>
        </p:nvGrpSpPr>
        <p:grpSpPr>
          <a:xfrm>
            <a:off x="1303751" y="3622692"/>
            <a:ext cx="367684" cy="366561"/>
            <a:chOff x="1303751" y="3807339"/>
            <a:chExt cx="367684" cy="366561"/>
          </a:xfrm>
        </p:grpSpPr>
        <p:sp>
          <p:nvSpPr>
            <p:cNvPr id="16122" name="Google Shape;16122;p92"/>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92"/>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92"/>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92"/>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92"/>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92"/>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92"/>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92"/>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92"/>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92"/>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92"/>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92"/>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92"/>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92"/>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92"/>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92"/>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92"/>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92"/>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92"/>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92"/>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92"/>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92"/>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92"/>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92"/>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92"/>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92"/>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92"/>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92"/>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92"/>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92"/>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92"/>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92"/>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92"/>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92"/>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92"/>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92"/>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92"/>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92"/>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92"/>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92"/>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92"/>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63" name="Google Shape;16163;p92"/>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64" name="Google Shape;16164;p92"/>
          <p:cNvGrpSpPr/>
          <p:nvPr/>
        </p:nvGrpSpPr>
        <p:grpSpPr>
          <a:xfrm>
            <a:off x="1310049" y="2706774"/>
            <a:ext cx="384749" cy="366613"/>
            <a:chOff x="1310049" y="2891421"/>
            <a:chExt cx="384749" cy="366613"/>
          </a:xfrm>
        </p:grpSpPr>
        <p:sp>
          <p:nvSpPr>
            <p:cNvPr id="16165" name="Google Shape;16165;p92"/>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92"/>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92"/>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92"/>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92"/>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92"/>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92"/>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92"/>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92"/>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92"/>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92"/>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92"/>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92"/>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92"/>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9" name="Google Shape;16179;p92"/>
          <p:cNvGrpSpPr/>
          <p:nvPr/>
        </p:nvGrpSpPr>
        <p:grpSpPr>
          <a:xfrm>
            <a:off x="849673" y="2706695"/>
            <a:ext cx="383468" cy="366665"/>
            <a:chOff x="849673" y="2891343"/>
            <a:chExt cx="383468" cy="366665"/>
          </a:xfrm>
        </p:grpSpPr>
        <p:sp>
          <p:nvSpPr>
            <p:cNvPr id="16180" name="Google Shape;16180;p92"/>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92"/>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92"/>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92"/>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92"/>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92"/>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92"/>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92"/>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92"/>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92"/>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92"/>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92"/>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2" name="Google Shape;16192;p92"/>
          <p:cNvGrpSpPr/>
          <p:nvPr/>
        </p:nvGrpSpPr>
        <p:grpSpPr>
          <a:xfrm>
            <a:off x="920257" y="2241354"/>
            <a:ext cx="278024" cy="366508"/>
            <a:chOff x="920257" y="2426002"/>
            <a:chExt cx="278024" cy="366508"/>
          </a:xfrm>
        </p:grpSpPr>
        <p:sp>
          <p:nvSpPr>
            <p:cNvPr id="16193" name="Google Shape;16193;p92"/>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92"/>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92"/>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92"/>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92"/>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92"/>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92"/>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92"/>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92"/>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92"/>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92"/>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92"/>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92"/>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6" name="Google Shape;16206;p92"/>
          <p:cNvGrpSpPr/>
          <p:nvPr/>
        </p:nvGrpSpPr>
        <p:grpSpPr>
          <a:xfrm>
            <a:off x="866528" y="4089836"/>
            <a:ext cx="349810" cy="366665"/>
            <a:chOff x="866528" y="4274484"/>
            <a:chExt cx="349810" cy="366665"/>
          </a:xfrm>
        </p:grpSpPr>
        <p:sp>
          <p:nvSpPr>
            <p:cNvPr id="16207" name="Google Shape;16207;p92"/>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92"/>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92"/>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92"/>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92"/>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92"/>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92"/>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92"/>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92"/>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92"/>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92"/>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8" name="Google Shape;16218;p92"/>
          <p:cNvGrpSpPr/>
          <p:nvPr/>
        </p:nvGrpSpPr>
        <p:grpSpPr>
          <a:xfrm>
            <a:off x="1388708" y="4089836"/>
            <a:ext cx="330210" cy="366665"/>
            <a:chOff x="1388708" y="4274484"/>
            <a:chExt cx="330210" cy="366665"/>
          </a:xfrm>
        </p:grpSpPr>
        <p:sp>
          <p:nvSpPr>
            <p:cNvPr id="16219" name="Google Shape;16219;p92"/>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92"/>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92"/>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92"/>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92"/>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92"/>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92"/>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92"/>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92"/>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92"/>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92"/>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92"/>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92"/>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92"/>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92"/>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92"/>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92"/>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92"/>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92"/>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92"/>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9" name="Google Shape;16239;p92"/>
          <p:cNvGrpSpPr/>
          <p:nvPr/>
        </p:nvGrpSpPr>
        <p:grpSpPr>
          <a:xfrm>
            <a:off x="1874694" y="4108678"/>
            <a:ext cx="375446" cy="328982"/>
            <a:chOff x="1874694" y="4293326"/>
            <a:chExt cx="375446" cy="328982"/>
          </a:xfrm>
        </p:grpSpPr>
        <p:sp>
          <p:nvSpPr>
            <p:cNvPr id="16240" name="Google Shape;16240;p92"/>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92"/>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92"/>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92"/>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92"/>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92"/>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92"/>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92"/>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92"/>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92"/>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92"/>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92"/>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92"/>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92"/>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92"/>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92"/>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92"/>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92"/>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92"/>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92"/>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92"/>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92"/>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92"/>
          <p:cNvGrpSpPr/>
          <p:nvPr/>
        </p:nvGrpSpPr>
        <p:grpSpPr>
          <a:xfrm>
            <a:off x="2396116" y="4108443"/>
            <a:ext cx="366665" cy="329714"/>
            <a:chOff x="2396116" y="4293090"/>
            <a:chExt cx="366665" cy="329714"/>
          </a:xfrm>
        </p:grpSpPr>
        <p:sp>
          <p:nvSpPr>
            <p:cNvPr id="16263" name="Google Shape;16263;p92"/>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92"/>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92"/>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92"/>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92"/>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92"/>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92"/>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92"/>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92"/>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92"/>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92"/>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92"/>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92"/>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6" name="Google Shape;16276;p92"/>
          <p:cNvGrpSpPr/>
          <p:nvPr/>
        </p:nvGrpSpPr>
        <p:grpSpPr>
          <a:xfrm>
            <a:off x="2908757" y="4105176"/>
            <a:ext cx="367162" cy="336116"/>
            <a:chOff x="2908757" y="4289824"/>
            <a:chExt cx="367162" cy="336116"/>
          </a:xfrm>
        </p:grpSpPr>
        <p:sp>
          <p:nvSpPr>
            <p:cNvPr id="16277" name="Google Shape;16277;p92"/>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92"/>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92"/>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92"/>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92"/>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92"/>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92"/>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92"/>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92"/>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92"/>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92"/>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92"/>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92"/>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92"/>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92"/>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92"/>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92"/>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92"/>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92"/>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92"/>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92"/>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92"/>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92"/>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92"/>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92"/>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92"/>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92"/>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4" name="Google Shape;16304;p92"/>
          <p:cNvGrpSpPr/>
          <p:nvPr/>
        </p:nvGrpSpPr>
        <p:grpSpPr>
          <a:xfrm>
            <a:off x="3082408" y="2734892"/>
            <a:ext cx="368651" cy="310350"/>
            <a:chOff x="3082408" y="2919540"/>
            <a:chExt cx="368651" cy="310350"/>
          </a:xfrm>
        </p:grpSpPr>
        <p:sp>
          <p:nvSpPr>
            <p:cNvPr id="16305" name="Google Shape;16305;p92"/>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92"/>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92"/>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92"/>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92"/>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92"/>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92"/>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92"/>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92"/>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92"/>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92"/>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92"/>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7" name="Google Shape;16317;p92"/>
          <p:cNvGrpSpPr/>
          <p:nvPr/>
        </p:nvGrpSpPr>
        <p:grpSpPr>
          <a:xfrm>
            <a:off x="7069130" y="2240152"/>
            <a:ext cx="366169" cy="360498"/>
            <a:chOff x="7069130" y="2424800"/>
            <a:chExt cx="366169" cy="360498"/>
          </a:xfrm>
        </p:grpSpPr>
        <p:sp>
          <p:nvSpPr>
            <p:cNvPr id="16318" name="Google Shape;16318;p92"/>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92"/>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92"/>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92"/>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92"/>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92"/>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92"/>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92"/>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92"/>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92"/>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92"/>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92"/>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92"/>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92"/>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92"/>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92"/>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92"/>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92"/>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92"/>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92"/>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8" name="Google Shape;16338;p92"/>
          <p:cNvGrpSpPr/>
          <p:nvPr/>
        </p:nvGrpSpPr>
        <p:grpSpPr>
          <a:xfrm>
            <a:off x="4885655" y="2240073"/>
            <a:ext cx="281473" cy="360629"/>
            <a:chOff x="4885655" y="2424721"/>
            <a:chExt cx="281473" cy="360629"/>
          </a:xfrm>
        </p:grpSpPr>
        <p:sp>
          <p:nvSpPr>
            <p:cNvPr id="16339" name="Google Shape;16339;p92"/>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92"/>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92"/>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92"/>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92"/>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92"/>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92"/>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92"/>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92"/>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92"/>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92"/>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0" name="Google Shape;16350;p92"/>
          <p:cNvGrpSpPr/>
          <p:nvPr/>
        </p:nvGrpSpPr>
        <p:grpSpPr>
          <a:xfrm>
            <a:off x="6625609" y="2262129"/>
            <a:ext cx="364130" cy="316726"/>
            <a:chOff x="6625609" y="2446777"/>
            <a:chExt cx="364130" cy="316726"/>
          </a:xfrm>
        </p:grpSpPr>
        <p:sp>
          <p:nvSpPr>
            <p:cNvPr id="16351" name="Google Shape;16351;p92"/>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92"/>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92"/>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92"/>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92"/>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92"/>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92"/>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92"/>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92"/>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92"/>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92"/>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92"/>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3" name="Google Shape;16363;p92"/>
          <p:cNvGrpSpPr/>
          <p:nvPr/>
        </p:nvGrpSpPr>
        <p:grpSpPr>
          <a:xfrm>
            <a:off x="5757644" y="1827703"/>
            <a:ext cx="360628" cy="298825"/>
            <a:chOff x="5757644" y="2012350"/>
            <a:chExt cx="360628" cy="298825"/>
          </a:xfrm>
        </p:grpSpPr>
        <p:sp>
          <p:nvSpPr>
            <p:cNvPr id="16364" name="Google Shape;16364;p92"/>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92"/>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92"/>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92"/>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92"/>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92"/>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92"/>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92"/>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92"/>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92"/>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92"/>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92"/>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92"/>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92"/>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92"/>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92"/>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92"/>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92"/>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92"/>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92"/>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92"/>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92"/>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6" name="Google Shape;16386;p92"/>
          <p:cNvGrpSpPr/>
          <p:nvPr/>
        </p:nvGrpSpPr>
        <p:grpSpPr>
          <a:xfrm>
            <a:off x="5317625" y="1798826"/>
            <a:ext cx="360628" cy="356839"/>
            <a:chOff x="5317625" y="1983474"/>
            <a:chExt cx="360628" cy="356839"/>
          </a:xfrm>
        </p:grpSpPr>
        <p:sp>
          <p:nvSpPr>
            <p:cNvPr id="16387" name="Google Shape;16387;p92"/>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92"/>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92"/>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92"/>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92"/>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92"/>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92"/>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92"/>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92"/>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92"/>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92"/>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92"/>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92"/>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92"/>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92"/>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92"/>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92"/>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92"/>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92"/>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6" name="Google Shape;16406;p92"/>
          <p:cNvGrpSpPr/>
          <p:nvPr/>
        </p:nvGrpSpPr>
        <p:grpSpPr>
          <a:xfrm>
            <a:off x="6181827" y="2279037"/>
            <a:ext cx="360629" cy="282989"/>
            <a:chOff x="6181827" y="2463685"/>
            <a:chExt cx="360629" cy="282989"/>
          </a:xfrm>
        </p:grpSpPr>
        <p:sp>
          <p:nvSpPr>
            <p:cNvPr id="16407" name="Google Shape;16407;p92"/>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92"/>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92"/>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92"/>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92"/>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92"/>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92"/>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92"/>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92"/>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92"/>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92"/>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8" name="Google Shape;16418;p92"/>
          <p:cNvGrpSpPr/>
          <p:nvPr/>
        </p:nvGrpSpPr>
        <p:grpSpPr>
          <a:xfrm>
            <a:off x="5346292" y="3156044"/>
            <a:ext cx="291247" cy="360629"/>
            <a:chOff x="5346292" y="3340691"/>
            <a:chExt cx="291247" cy="360628"/>
          </a:xfrm>
        </p:grpSpPr>
        <p:sp>
          <p:nvSpPr>
            <p:cNvPr id="16419" name="Google Shape;16419;p92"/>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92"/>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92"/>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92"/>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92"/>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92"/>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92"/>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92"/>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92"/>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92"/>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92"/>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92"/>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92"/>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92"/>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92"/>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92"/>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92"/>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92"/>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92"/>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92"/>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92"/>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92"/>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92"/>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92"/>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92"/>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4" name="Google Shape;16444;p92"/>
          <p:cNvGrpSpPr/>
          <p:nvPr/>
        </p:nvGrpSpPr>
        <p:grpSpPr>
          <a:xfrm>
            <a:off x="7969264" y="1797049"/>
            <a:ext cx="337763" cy="360393"/>
            <a:chOff x="7969264" y="1981697"/>
            <a:chExt cx="337763" cy="360393"/>
          </a:xfrm>
        </p:grpSpPr>
        <p:sp>
          <p:nvSpPr>
            <p:cNvPr id="16445" name="Google Shape;16445;p92"/>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92"/>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92"/>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92"/>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92"/>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92"/>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92"/>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92"/>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92"/>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92"/>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92"/>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92"/>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92"/>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92"/>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92"/>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92"/>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92"/>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92"/>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3" name="Google Shape;16463;p92"/>
          <p:cNvGrpSpPr/>
          <p:nvPr/>
        </p:nvGrpSpPr>
        <p:grpSpPr>
          <a:xfrm>
            <a:off x="5736032" y="2245352"/>
            <a:ext cx="360890" cy="350332"/>
            <a:chOff x="5736032" y="2430000"/>
            <a:chExt cx="360890" cy="350332"/>
          </a:xfrm>
        </p:grpSpPr>
        <p:sp>
          <p:nvSpPr>
            <p:cNvPr id="16464" name="Google Shape;16464;p92"/>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92"/>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92"/>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92"/>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92"/>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92"/>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92"/>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92"/>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92"/>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92"/>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92"/>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92"/>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92"/>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92"/>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92"/>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92"/>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92"/>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1" name="Google Shape;16481;p92"/>
          <p:cNvGrpSpPr/>
          <p:nvPr/>
        </p:nvGrpSpPr>
        <p:grpSpPr>
          <a:xfrm>
            <a:off x="4877867" y="1811344"/>
            <a:ext cx="360628" cy="331778"/>
            <a:chOff x="4877867" y="1995991"/>
            <a:chExt cx="360628" cy="331778"/>
          </a:xfrm>
        </p:grpSpPr>
        <p:sp>
          <p:nvSpPr>
            <p:cNvPr id="16482" name="Google Shape;16482;p92"/>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92"/>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92"/>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92"/>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92"/>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92"/>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92"/>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92"/>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92"/>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92"/>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92"/>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92"/>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92"/>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92"/>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6" name="Google Shape;16496;p92"/>
          <p:cNvGrpSpPr/>
          <p:nvPr/>
        </p:nvGrpSpPr>
        <p:grpSpPr>
          <a:xfrm>
            <a:off x="7050889" y="2728856"/>
            <a:ext cx="363529" cy="339513"/>
            <a:chOff x="7050889" y="2913503"/>
            <a:chExt cx="363529" cy="339513"/>
          </a:xfrm>
        </p:grpSpPr>
        <p:sp>
          <p:nvSpPr>
            <p:cNvPr id="16497" name="Google Shape;16497;p92"/>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92"/>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92"/>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92"/>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92"/>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92"/>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92"/>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92"/>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92"/>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6" name="Google Shape;16506;p92"/>
          <p:cNvGrpSpPr/>
          <p:nvPr/>
        </p:nvGrpSpPr>
        <p:grpSpPr>
          <a:xfrm>
            <a:off x="7510900" y="1796814"/>
            <a:ext cx="372937" cy="360629"/>
            <a:chOff x="7510900" y="1981462"/>
            <a:chExt cx="372937" cy="360629"/>
          </a:xfrm>
        </p:grpSpPr>
        <p:sp>
          <p:nvSpPr>
            <p:cNvPr id="16507" name="Google Shape;16507;p92"/>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92"/>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92"/>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92"/>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92"/>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92"/>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92"/>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92"/>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92"/>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92"/>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92"/>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92"/>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92"/>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92"/>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92"/>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92"/>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3" name="Google Shape;16523;p92"/>
          <p:cNvGrpSpPr/>
          <p:nvPr/>
        </p:nvGrpSpPr>
        <p:grpSpPr>
          <a:xfrm>
            <a:off x="6599476" y="2733612"/>
            <a:ext cx="360629" cy="329975"/>
            <a:chOff x="6599476" y="2918260"/>
            <a:chExt cx="360629" cy="329975"/>
          </a:xfrm>
        </p:grpSpPr>
        <p:sp>
          <p:nvSpPr>
            <p:cNvPr id="16524" name="Google Shape;16524;p92"/>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92"/>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92"/>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92"/>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92"/>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92"/>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92"/>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92"/>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92"/>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92"/>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92"/>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92"/>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92"/>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92"/>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92"/>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92"/>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92"/>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92"/>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92"/>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92"/>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92"/>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92"/>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92"/>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92"/>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92"/>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9" name="Google Shape;16549;p92"/>
          <p:cNvGrpSpPr/>
          <p:nvPr/>
        </p:nvGrpSpPr>
        <p:grpSpPr>
          <a:xfrm>
            <a:off x="5290499" y="2296886"/>
            <a:ext cx="360628" cy="247292"/>
            <a:chOff x="5290499" y="2481533"/>
            <a:chExt cx="360628" cy="247292"/>
          </a:xfrm>
        </p:grpSpPr>
        <p:sp>
          <p:nvSpPr>
            <p:cNvPr id="16550" name="Google Shape;16550;p92"/>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92"/>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92"/>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92"/>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92"/>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92"/>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92"/>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92"/>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92"/>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92"/>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92"/>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92"/>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92"/>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92"/>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92"/>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92"/>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92"/>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92"/>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92"/>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92"/>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92"/>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92"/>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92"/>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92"/>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92"/>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92"/>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92"/>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7" name="Google Shape;16577;p92"/>
          <p:cNvGrpSpPr/>
          <p:nvPr/>
        </p:nvGrpSpPr>
        <p:grpSpPr>
          <a:xfrm>
            <a:off x="6201923" y="1796866"/>
            <a:ext cx="351325" cy="360576"/>
            <a:chOff x="6201923" y="1981514"/>
            <a:chExt cx="351325" cy="360576"/>
          </a:xfrm>
        </p:grpSpPr>
        <p:sp>
          <p:nvSpPr>
            <p:cNvPr id="16578" name="Google Shape;16578;p92"/>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92"/>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92"/>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92"/>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92"/>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92"/>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92"/>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5" name="Google Shape;16585;p92"/>
          <p:cNvGrpSpPr/>
          <p:nvPr/>
        </p:nvGrpSpPr>
        <p:grpSpPr>
          <a:xfrm>
            <a:off x="4894461" y="3156044"/>
            <a:ext cx="312884" cy="360785"/>
            <a:chOff x="4894461" y="3340691"/>
            <a:chExt cx="312884" cy="360785"/>
          </a:xfrm>
        </p:grpSpPr>
        <p:sp>
          <p:nvSpPr>
            <p:cNvPr id="16586" name="Google Shape;16586;p92"/>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92"/>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92"/>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9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92"/>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92"/>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92"/>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92"/>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92"/>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92"/>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92"/>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92"/>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92"/>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92"/>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92"/>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92"/>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2" name="Google Shape;16602;p92"/>
          <p:cNvGrpSpPr/>
          <p:nvPr/>
        </p:nvGrpSpPr>
        <p:grpSpPr>
          <a:xfrm>
            <a:off x="5339237" y="1316603"/>
            <a:ext cx="245541" cy="360628"/>
            <a:chOff x="5339237" y="1501251"/>
            <a:chExt cx="245541" cy="360628"/>
          </a:xfrm>
        </p:grpSpPr>
        <p:sp>
          <p:nvSpPr>
            <p:cNvPr id="16603" name="Google Shape;16603;p92"/>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92"/>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92"/>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92"/>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92"/>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9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92"/>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92"/>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92"/>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92"/>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92"/>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92"/>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92"/>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92"/>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92"/>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92"/>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92"/>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92"/>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92"/>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92"/>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92"/>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92"/>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92"/>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92"/>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92"/>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92"/>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92"/>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92"/>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92"/>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92"/>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92"/>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92"/>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92"/>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92"/>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92"/>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92"/>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92"/>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92"/>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92"/>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92"/>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92"/>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92"/>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5" name="Google Shape;16645;p92"/>
          <p:cNvGrpSpPr/>
          <p:nvPr/>
        </p:nvGrpSpPr>
        <p:grpSpPr>
          <a:xfrm>
            <a:off x="7959464" y="2289568"/>
            <a:ext cx="370428" cy="261926"/>
            <a:chOff x="7959464" y="2474216"/>
            <a:chExt cx="370428" cy="261926"/>
          </a:xfrm>
        </p:grpSpPr>
        <p:sp>
          <p:nvSpPr>
            <p:cNvPr id="16646" name="Google Shape;16646;p92"/>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92"/>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92"/>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92"/>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92"/>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92"/>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92"/>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92"/>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92"/>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92"/>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92"/>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92"/>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8" name="Google Shape;16658;p92"/>
          <p:cNvGrpSpPr/>
          <p:nvPr/>
        </p:nvGrpSpPr>
        <p:grpSpPr>
          <a:xfrm>
            <a:off x="7518687" y="2273262"/>
            <a:ext cx="360629" cy="294461"/>
            <a:chOff x="7518687" y="2457909"/>
            <a:chExt cx="360629" cy="294461"/>
          </a:xfrm>
        </p:grpSpPr>
        <p:sp>
          <p:nvSpPr>
            <p:cNvPr id="16659" name="Google Shape;16659;p92"/>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92"/>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92"/>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92"/>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92"/>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92"/>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92"/>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92"/>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92"/>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92"/>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92"/>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92"/>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92"/>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92"/>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92"/>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92"/>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92"/>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92"/>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92"/>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78" name="Google Shape;16678;p92"/>
          <p:cNvGrpSpPr/>
          <p:nvPr/>
        </p:nvGrpSpPr>
        <p:grpSpPr>
          <a:xfrm>
            <a:off x="7086220" y="1796919"/>
            <a:ext cx="343799" cy="360524"/>
            <a:chOff x="7086220" y="1981566"/>
            <a:chExt cx="343799" cy="360524"/>
          </a:xfrm>
        </p:grpSpPr>
        <p:sp>
          <p:nvSpPr>
            <p:cNvPr id="16679" name="Google Shape;16679;p92"/>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92"/>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92"/>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92"/>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92"/>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92"/>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92"/>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92"/>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92"/>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92"/>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92"/>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92"/>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92"/>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92"/>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92"/>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92"/>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5" name="Google Shape;16695;p92"/>
          <p:cNvGrpSpPr/>
          <p:nvPr/>
        </p:nvGrpSpPr>
        <p:grpSpPr>
          <a:xfrm>
            <a:off x="6141112" y="2742915"/>
            <a:ext cx="368416" cy="311369"/>
            <a:chOff x="6141112" y="2927563"/>
            <a:chExt cx="368416" cy="311369"/>
          </a:xfrm>
        </p:grpSpPr>
        <p:sp>
          <p:nvSpPr>
            <p:cNvPr id="16696" name="Google Shape;16696;p92"/>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92"/>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92"/>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92"/>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92"/>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92"/>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92"/>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3" name="Google Shape;16703;p92"/>
          <p:cNvGrpSpPr/>
          <p:nvPr/>
        </p:nvGrpSpPr>
        <p:grpSpPr>
          <a:xfrm>
            <a:off x="7520699" y="2718298"/>
            <a:ext cx="335489" cy="360629"/>
            <a:chOff x="7520699" y="2902946"/>
            <a:chExt cx="335489" cy="360629"/>
          </a:xfrm>
        </p:grpSpPr>
        <p:sp>
          <p:nvSpPr>
            <p:cNvPr id="16704" name="Google Shape;16704;p92"/>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92"/>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92"/>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92"/>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92"/>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92"/>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92"/>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92"/>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92"/>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92"/>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92"/>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92"/>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92"/>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92"/>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92"/>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9" name="Google Shape;16719;p92"/>
          <p:cNvGrpSpPr/>
          <p:nvPr/>
        </p:nvGrpSpPr>
        <p:grpSpPr>
          <a:xfrm>
            <a:off x="7988340" y="2718298"/>
            <a:ext cx="308886" cy="360628"/>
            <a:chOff x="7988340" y="2902946"/>
            <a:chExt cx="308886" cy="360628"/>
          </a:xfrm>
        </p:grpSpPr>
        <p:sp>
          <p:nvSpPr>
            <p:cNvPr id="16720" name="Google Shape;16720;p92"/>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92"/>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92"/>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92"/>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92"/>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92"/>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92"/>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92"/>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92"/>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92"/>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92"/>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92"/>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92"/>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92"/>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92"/>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92"/>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92"/>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92"/>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92"/>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92"/>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92"/>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92"/>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92"/>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3" name="Google Shape;16743;p92"/>
          <p:cNvGrpSpPr/>
          <p:nvPr/>
        </p:nvGrpSpPr>
        <p:grpSpPr>
          <a:xfrm>
            <a:off x="5690039" y="2718351"/>
            <a:ext cx="362902" cy="360498"/>
            <a:chOff x="5690039" y="2902998"/>
            <a:chExt cx="362902" cy="360498"/>
          </a:xfrm>
        </p:grpSpPr>
        <p:sp>
          <p:nvSpPr>
            <p:cNvPr id="16744" name="Google Shape;16744;p92"/>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92"/>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6" name="Google Shape;16746;p92"/>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92"/>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92"/>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92"/>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92"/>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1" name="Google Shape;16751;p92"/>
          <p:cNvGrpSpPr/>
          <p:nvPr/>
        </p:nvGrpSpPr>
        <p:grpSpPr>
          <a:xfrm>
            <a:off x="4871935" y="1316342"/>
            <a:ext cx="258503" cy="360890"/>
            <a:chOff x="4871935" y="1500990"/>
            <a:chExt cx="258503" cy="360890"/>
          </a:xfrm>
        </p:grpSpPr>
        <p:sp>
          <p:nvSpPr>
            <p:cNvPr id="16752" name="Google Shape;16752;p92"/>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92"/>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92"/>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9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9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92"/>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92"/>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92"/>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92"/>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92"/>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92"/>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92"/>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92"/>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92"/>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66" name="Google Shape;16766;p92"/>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67" name="Google Shape;16767;p92"/>
          <p:cNvGrpSpPr/>
          <p:nvPr/>
        </p:nvGrpSpPr>
        <p:grpSpPr>
          <a:xfrm>
            <a:off x="6265764" y="1316603"/>
            <a:ext cx="234983" cy="360628"/>
            <a:chOff x="6265764" y="1501251"/>
            <a:chExt cx="234983" cy="360628"/>
          </a:xfrm>
        </p:grpSpPr>
        <p:sp>
          <p:nvSpPr>
            <p:cNvPr id="16768" name="Google Shape;16768;p92"/>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92"/>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92"/>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9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92"/>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92"/>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92"/>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92"/>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92"/>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92"/>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92"/>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92"/>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0" name="Google Shape;16780;p92"/>
          <p:cNvGrpSpPr/>
          <p:nvPr/>
        </p:nvGrpSpPr>
        <p:grpSpPr>
          <a:xfrm>
            <a:off x="6193639" y="3217351"/>
            <a:ext cx="360628" cy="238250"/>
            <a:chOff x="6193639" y="3401998"/>
            <a:chExt cx="360628" cy="238250"/>
          </a:xfrm>
        </p:grpSpPr>
        <p:sp>
          <p:nvSpPr>
            <p:cNvPr id="16781" name="Google Shape;16781;p92"/>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92"/>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92"/>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92"/>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92"/>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92"/>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92"/>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92"/>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92"/>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92"/>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92"/>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2" name="Google Shape;16792;p92"/>
          <p:cNvGrpSpPr/>
          <p:nvPr/>
        </p:nvGrpSpPr>
        <p:grpSpPr>
          <a:xfrm>
            <a:off x="5801625" y="1316603"/>
            <a:ext cx="246037" cy="360629"/>
            <a:chOff x="5801625" y="1501251"/>
            <a:chExt cx="246037" cy="360629"/>
          </a:xfrm>
        </p:grpSpPr>
        <p:sp>
          <p:nvSpPr>
            <p:cNvPr id="16793" name="Google Shape;16793;p92"/>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92"/>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92"/>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92"/>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92"/>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92"/>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92"/>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92"/>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92"/>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92"/>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92"/>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92"/>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92"/>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92"/>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92"/>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92"/>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92"/>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92"/>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92"/>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2" name="Google Shape;16812;p92"/>
          <p:cNvGrpSpPr/>
          <p:nvPr/>
        </p:nvGrpSpPr>
        <p:grpSpPr>
          <a:xfrm>
            <a:off x="6641680" y="1796814"/>
            <a:ext cx="352083" cy="360864"/>
            <a:chOff x="6641680" y="1981462"/>
            <a:chExt cx="352083" cy="360864"/>
          </a:xfrm>
        </p:grpSpPr>
        <p:sp>
          <p:nvSpPr>
            <p:cNvPr id="16813" name="Google Shape;16813;p92"/>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92"/>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92"/>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92"/>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92"/>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92"/>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92"/>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92"/>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92"/>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92"/>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92"/>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92"/>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92"/>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92"/>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92"/>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92"/>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92"/>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92"/>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92"/>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92"/>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92"/>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92"/>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92"/>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92"/>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92"/>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92"/>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92"/>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92"/>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1" name="Google Shape;16841;p92"/>
          <p:cNvGrpSpPr/>
          <p:nvPr/>
        </p:nvGrpSpPr>
        <p:grpSpPr>
          <a:xfrm>
            <a:off x="7205332" y="1316603"/>
            <a:ext cx="198032" cy="360629"/>
            <a:chOff x="7205332" y="1501251"/>
            <a:chExt cx="198032" cy="360629"/>
          </a:xfrm>
        </p:grpSpPr>
        <p:sp>
          <p:nvSpPr>
            <p:cNvPr id="16842" name="Google Shape;16842;p92"/>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92"/>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92"/>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92"/>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92"/>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92"/>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92"/>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92"/>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92"/>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92"/>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92"/>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92"/>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92"/>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92"/>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92"/>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92"/>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92"/>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92"/>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92"/>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92"/>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2" name="Google Shape;16862;p92"/>
          <p:cNvGrpSpPr/>
          <p:nvPr/>
        </p:nvGrpSpPr>
        <p:grpSpPr>
          <a:xfrm>
            <a:off x="7688313" y="1316603"/>
            <a:ext cx="153058" cy="360628"/>
            <a:chOff x="7688313" y="1501251"/>
            <a:chExt cx="153058" cy="360628"/>
          </a:xfrm>
        </p:grpSpPr>
        <p:sp>
          <p:nvSpPr>
            <p:cNvPr id="16863" name="Google Shape;16863;p92"/>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92"/>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92"/>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92"/>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92"/>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92"/>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92"/>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92"/>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92"/>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92"/>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92"/>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92"/>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92"/>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92"/>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92"/>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92"/>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9" name="Google Shape;16879;p92"/>
          <p:cNvGrpSpPr/>
          <p:nvPr/>
        </p:nvGrpSpPr>
        <p:grpSpPr>
          <a:xfrm>
            <a:off x="8150179" y="1316603"/>
            <a:ext cx="150811" cy="360628"/>
            <a:chOff x="8150179" y="1501251"/>
            <a:chExt cx="150811" cy="360628"/>
          </a:xfrm>
        </p:grpSpPr>
        <p:sp>
          <p:nvSpPr>
            <p:cNvPr id="16880" name="Google Shape;16880;p92"/>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92"/>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92"/>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92"/>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92"/>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92"/>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92"/>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92"/>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92"/>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89" name="Google Shape;16889;p92"/>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0" name="Google Shape;16890;p92"/>
          <p:cNvGrpSpPr/>
          <p:nvPr/>
        </p:nvGrpSpPr>
        <p:grpSpPr>
          <a:xfrm>
            <a:off x="4877867" y="2718298"/>
            <a:ext cx="170149" cy="360629"/>
            <a:chOff x="4877867" y="2902946"/>
            <a:chExt cx="170149" cy="360629"/>
          </a:xfrm>
        </p:grpSpPr>
        <p:sp>
          <p:nvSpPr>
            <p:cNvPr id="16891" name="Google Shape;16891;p92"/>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92"/>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92"/>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92"/>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92"/>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92"/>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92"/>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92"/>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92"/>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92"/>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92"/>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92"/>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92"/>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4" name="Google Shape;16904;p92"/>
          <p:cNvGrpSpPr/>
          <p:nvPr/>
        </p:nvGrpSpPr>
        <p:grpSpPr>
          <a:xfrm>
            <a:off x="6741689" y="1316028"/>
            <a:ext cx="207962" cy="361203"/>
            <a:chOff x="6741689" y="1500676"/>
            <a:chExt cx="207962" cy="361203"/>
          </a:xfrm>
        </p:grpSpPr>
        <p:sp>
          <p:nvSpPr>
            <p:cNvPr id="16905" name="Google Shape;16905;p92"/>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92"/>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92"/>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92"/>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92"/>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92"/>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92"/>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92"/>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92"/>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92"/>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92"/>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92"/>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92"/>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92"/>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92"/>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92"/>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92"/>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92"/>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92"/>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4" name="Google Shape;16924;p92"/>
          <p:cNvGrpSpPr/>
          <p:nvPr/>
        </p:nvGrpSpPr>
        <p:grpSpPr>
          <a:xfrm>
            <a:off x="5752627" y="3245757"/>
            <a:ext cx="360628" cy="181464"/>
            <a:chOff x="5752627" y="3430404"/>
            <a:chExt cx="360628" cy="181464"/>
          </a:xfrm>
        </p:grpSpPr>
        <p:sp>
          <p:nvSpPr>
            <p:cNvPr id="16925" name="Google Shape;16925;p92"/>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92"/>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92"/>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92"/>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92"/>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92"/>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92"/>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92"/>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92"/>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92"/>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92"/>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92"/>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92"/>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92"/>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92"/>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92"/>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92"/>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92"/>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92"/>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92"/>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92"/>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92"/>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92"/>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92"/>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92"/>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92"/>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92"/>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92"/>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3" name="Google Shape;16953;p92"/>
          <p:cNvGrpSpPr/>
          <p:nvPr/>
        </p:nvGrpSpPr>
        <p:grpSpPr>
          <a:xfrm>
            <a:off x="5235700" y="2718351"/>
            <a:ext cx="361909" cy="360759"/>
            <a:chOff x="5235700" y="2902998"/>
            <a:chExt cx="361909" cy="360759"/>
          </a:xfrm>
        </p:grpSpPr>
        <p:sp>
          <p:nvSpPr>
            <p:cNvPr id="16954" name="Google Shape;16954;p92"/>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92"/>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92"/>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92"/>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92"/>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92"/>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92"/>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1" name="Google Shape;16961;p92"/>
          <p:cNvGrpSpPr/>
          <p:nvPr/>
        </p:nvGrpSpPr>
        <p:grpSpPr>
          <a:xfrm>
            <a:off x="6634912" y="3210321"/>
            <a:ext cx="360367" cy="252309"/>
            <a:chOff x="6634912" y="3394969"/>
            <a:chExt cx="360367" cy="252309"/>
          </a:xfrm>
        </p:grpSpPr>
        <p:sp>
          <p:nvSpPr>
            <p:cNvPr id="16962" name="Google Shape;16962;p92"/>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92"/>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92"/>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92"/>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92"/>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92"/>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92"/>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92"/>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92"/>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92"/>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92"/>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92"/>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92"/>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5" name="Google Shape;16975;p92"/>
          <p:cNvGrpSpPr/>
          <p:nvPr/>
        </p:nvGrpSpPr>
        <p:grpSpPr>
          <a:xfrm>
            <a:off x="7059330" y="3156148"/>
            <a:ext cx="377170" cy="360655"/>
            <a:chOff x="7059330" y="3340796"/>
            <a:chExt cx="377170" cy="360655"/>
          </a:xfrm>
        </p:grpSpPr>
        <p:sp>
          <p:nvSpPr>
            <p:cNvPr id="16976" name="Google Shape;16976;p92"/>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92"/>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92"/>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92"/>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92"/>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92"/>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92"/>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92"/>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92"/>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92"/>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92"/>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92"/>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8" name="Google Shape;16988;p92"/>
          <p:cNvGrpSpPr/>
          <p:nvPr/>
        </p:nvGrpSpPr>
        <p:grpSpPr>
          <a:xfrm>
            <a:off x="7957948" y="3190983"/>
            <a:ext cx="360629" cy="291012"/>
            <a:chOff x="7957948" y="3375631"/>
            <a:chExt cx="360629" cy="291012"/>
          </a:xfrm>
        </p:grpSpPr>
        <p:sp>
          <p:nvSpPr>
            <p:cNvPr id="16989" name="Google Shape;16989;p92"/>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92"/>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92"/>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92"/>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92"/>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92"/>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92"/>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92"/>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92"/>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92"/>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92"/>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92"/>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92"/>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92"/>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92"/>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92"/>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92"/>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92"/>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7" name="Google Shape;17007;p92"/>
          <p:cNvGrpSpPr/>
          <p:nvPr/>
        </p:nvGrpSpPr>
        <p:grpSpPr>
          <a:xfrm>
            <a:off x="6198656" y="3683241"/>
            <a:ext cx="347562" cy="227954"/>
            <a:chOff x="6198656" y="3867888"/>
            <a:chExt cx="347562" cy="227954"/>
          </a:xfrm>
        </p:grpSpPr>
        <p:sp>
          <p:nvSpPr>
            <p:cNvPr id="17008" name="Google Shape;17008;p92"/>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92"/>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92"/>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92"/>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92"/>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92"/>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92"/>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92"/>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92"/>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92"/>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92"/>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9" name="Google Shape;17019;p92"/>
          <p:cNvGrpSpPr/>
          <p:nvPr/>
        </p:nvGrpSpPr>
        <p:grpSpPr>
          <a:xfrm>
            <a:off x="5706895" y="3634504"/>
            <a:ext cx="349392" cy="325454"/>
            <a:chOff x="5706895" y="3819151"/>
            <a:chExt cx="349392" cy="325454"/>
          </a:xfrm>
        </p:grpSpPr>
        <p:sp>
          <p:nvSpPr>
            <p:cNvPr id="17020" name="Google Shape;17020;p92"/>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92"/>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92"/>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92"/>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92"/>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92"/>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92"/>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92"/>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92"/>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92"/>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92"/>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92"/>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92"/>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92"/>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92"/>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5" name="Google Shape;17035;p92"/>
          <p:cNvGrpSpPr/>
          <p:nvPr/>
        </p:nvGrpSpPr>
        <p:grpSpPr>
          <a:xfrm>
            <a:off x="7648618" y="3156096"/>
            <a:ext cx="97265" cy="360393"/>
            <a:chOff x="7648618" y="3340744"/>
            <a:chExt cx="97265" cy="360393"/>
          </a:xfrm>
        </p:grpSpPr>
        <p:sp>
          <p:nvSpPr>
            <p:cNvPr id="17036" name="Google Shape;17036;p92"/>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92"/>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92"/>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9" name="Google Shape;17039;p92"/>
          <p:cNvGrpSpPr/>
          <p:nvPr/>
        </p:nvGrpSpPr>
        <p:grpSpPr>
          <a:xfrm>
            <a:off x="7164356" y="3606019"/>
            <a:ext cx="385507" cy="382501"/>
            <a:chOff x="7164356" y="3790667"/>
            <a:chExt cx="385507" cy="382501"/>
          </a:xfrm>
        </p:grpSpPr>
        <p:sp>
          <p:nvSpPr>
            <p:cNvPr id="17040" name="Google Shape;17040;p92"/>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92"/>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92"/>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92"/>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92"/>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92"/>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92"/>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92"/>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92"/>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92"/>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92"/>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92"/>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92"/>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92"/>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92"/>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92"/>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92"/>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92"/>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92"/>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92"/>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92"/>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92"/>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92"/>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92"/>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64" name="Google Shape;17064;p92"/>
          <p:cNvGrpSpPr/>
          <p:nvPr/>
        </p:nvGrpSpPr>
        <p:grpSpPr>
          <a:xfrm>
            <a:off x="6670400" y="3641821"/>
            <a:ext cx="387911" cy="310846"/>
            <a:chOff x="6670400" y="3826468"/>
            <a:chExt cx="387911" cy="310846"/>
          </a:xfrm>
        </p:grpSpPr>
        <p:sp>
          <p:nvSpPr>
            <p:cNvPr id="17065" name="Google Shape;17065;p92"/>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92"/>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92"/>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92"/>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92"/>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92"/>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92"/>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92"/>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92"/>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92"/>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92"/>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92"/>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92"/>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92"/>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92"/>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92"/>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92"/>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92"/>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3" name="Google Shape;17083;p92"/>
          <p:cNvGrpSpPr/>
          <p:nvPr/>
        </p:nvGrpSpPr>
        <p:grpSpPr>
          <a:xfrm>
            <a:off x="7662181" y="3618798"/>
            <a:ext cx="302823" cy="360498"/>
            <a:chOff x="7662181" y="3803446"/>
            <a:chExt cx="302823" cy="360498"/>
          </a:xfrm>
        </p:grpSpPr>
        <p:sp>
          <p:nvSpPr>
            <p:cNvPr id="17084" name="Google Shape;17084;p92"/>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92"/>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92"/>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92"/>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92"/>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92"/>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92"/>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92"/>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92"/>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92"/>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4" name="Google Shape;17094;p92"/>
          <p:cNvGrpSpPr/>
          <p:nvPr/>
        </p:nvGrpSpPr>
        <p:grpSpPr>
          <a:xfrm>
            <a:off x="5206562" y="3619347"/>
            <a:ext cx="363895" cy="355663"/>
            <a:chOff x="5206562" y="3803994"/>
            <a:chExt cx="363895" cy="355663"/>
          </a:xfrm>
        </p:grpSpPr>
        <p:sp>
          <p:nvSpPr>
            <p:cNvPr id="17095" name="Google Shape;17095;p92"/>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92"/>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92"/>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92"/>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92"/>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92"/>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92"/>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92"/>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92"/>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92"/>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92"/>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92"/>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92"/>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92"/>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09" name="Google Shape;17109;p92"/>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7110" name="Google Shape;17110;p92"/>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114"/>
        <p:cNvGrpSpPr/>
        <p:nvPr/>
      </p:nvGrpSpPr>
      <p:grpSpPr>
        <a:xfrm>
          <a:off x="0" y="0"/>
          <a:ext cx="0" cy="0"/>
          <a:chOff x="0" y="0"/>
          <a:chExt cx="0" cy="0"/>
        </a:xfrm>
      </p:grpSpPr>
      <p:grpSp>
        <p:nvGrpSpPr>
          <p:cNvPr id="17115" name="Google Shape;17115;p93"/>
          <p:cNvGrpSpPr/>
          <p:nvPr/>
        </p:nvGrpSpPr>
        <p:grpSpPr>
          <a:xfrm>
            <a:off x="4682526" y="1512217"/>
            <a:ext cx="369948" cy="370132"/>
            <a:chOff x="4682526" y="1512217"/>
            <a:chExt cx="369948" cy="370132"/>
          </a:xfrm>
        </p:grpSpPr>
        <p:sp>
          <p:nvSpPr>
            <p:cNvPr id="17116" name="Google Shape;17116;p93"/>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93"/>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93"/>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93"/>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93"/>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93"/>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93"/>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93"/>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93"/>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93"/>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93"/>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93"/>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93"/>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93"/>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93"/>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1" name="Google Shape;17131;p93"/>
          <p:cNvGrpSpPr/>
          <p:nvPr/>
        </p:nvGrpSpPr>
        <p:grpSpPr>
          <a:xfrm>
            <a:off x="3592433" y="1980212"/>
            <a:ext cx="381542" cy="370079"/>
            <a:chOff x="3592433" y="1980212"/>
            <a:chExt cx="381542" cy="370079"/>
          </a:xfrm>
        </p:grpSpPr>
        <p:sp>
          <p:nvSpPr>
            <p:cNvPr id="17132" name="Google Shape;17132;p93"/>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93"/>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93"/>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93"/>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93"/>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93"/>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93"/>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93"/>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93"/>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93"/>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93"/>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93"/>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4" name="Google Shape;17144;p93"/>
          <p:cNvGrpSpPr/>
          <p:nvPr/>
        </p:nvGrpSpPr>
        <p:grpSpPr>
          <a:xfrm>
            <a:off x="1398582" y="2973490"/>
            <a:ext cx="371391" cy="235126"/>
            <a:chOff x="1398582" y="2973490"/>
            <a:chExt cx="371391" cy="235126"/>
          </a:xfrm>
        </p:grpSpPr>
        <p:sp>
          <p:nvSpPr>
            <p:cNvPr id="17145" name="Google Shape;17145;p93"/>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93"/>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93"/>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93"/>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93"/>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93"/>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93"/>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93"/>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93"/>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93"/>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93"/>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93"/>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93"/>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93"/>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93"/>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0" name="Google Shape;17160;p93"/>
          <p:cNvGrpSpPr/>
          <p:nvPr/>
        </p:nvGrpSpPr>
        <p:grpSpPr>
          <a:xfrm>
            <a:off x="850795" y="1512217"/>
            <a:ext cx="370132" cy="370132"/>
            <a:chOff x="850795" y="1512217"/>
            <a:chExt cx="370132" cy="370132"/>
          </a:xfrm>
        </p:grpSpPr>
        <p:sp>
          <p:nvSpPr>
            <p:cNvPr id="17161" name="Google Shape;17161;p93"/>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93"/>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93"/>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93"/>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93"/>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93"/>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93"/>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93"/>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93"/>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93"/>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93"/>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93"/>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93"/>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93"/>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93"/>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93"/>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93"/>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93"/>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79" name="Google Shape;17179;p93"/>
          <p:cNvGrpSpPr/>
          <p:nvPr/>
        </p:nvGrpSpPr>
        <p:grpSpPr>
          <a:xfrm>
            <a:off x="8038497" y="2906079"/>
            <a:ext cx="236568" cy="370105"/>
            <a:chOff x="8038497" y="2906079"/>
            <a:chExt cx="236568" cy="370105"/>
          </a:xfrm>
        </p:grpSpPr>
        <p:sp>
          <p:nvSpPr>
            <p:cNvPr id="17180" name="Google Shape;17180;p93"/>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93"/>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93"/>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93"/>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93"/>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93"/>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93"/>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7" name="Google Shape;17187;p93"/>
          <p:cNvGrpSpPr/>
          <p:nvPr/>
        </p:nvGrpSpPr>
        <p:grpSpPr>
          <a:xfrm>
            <a:off x="6324130" y="1566303"/>
            <a:ext cx="370630" cy="261802"/>
            <a:chOff x="6324130" y="1566303"/>
            <a:chExt cx="370630" cy="261802"/>
          </a:xfrm>
        </p:grpSpPr>
        <p:sp>
          <p:nvSpPr>
            <p:cNvPr id="17188" name="Google Shape;17188;p93"/>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93"/>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93"/>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93"/>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93"/>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93"/>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93"/>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93"/>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93"/>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93"/>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93"/>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93"/>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93"/>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93"/>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93"/>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93"/>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93"/>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5" name="Google Shape;17205;p93"/>
          <p:cNvGrpSpPr/>
          <p:nvPr/>
        </p:nvGrpSpPr>
        <p:grpSpPr>
          <a:xfrm>
            <a:off x="5232280" y="2026587"/>
            <a:ext cx="370840" cy="353213"/>
            <a:chOff x="5232280" y="2026587"/>
            <a:chExt cx="370840" cy="353213"/>
          </a:xfrm>
        </p:grpSpPr>
        <p:sp>
          <p:nvSpPr>
            <p:cNvPr id="17206" name="Google Shape;17206;p93"/>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93"/>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93"/>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93"/>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93"/>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93"/>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93"/>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93"/>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93"/>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93"/>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6" name="Google Shape;17216;p93"/>
          <p:cNvGrpSpPr/>
          <p:nvPr/>
        </p:nvGrpSpPr>
        <p:grpSpPr>
          <a:xfrm>
            <a:off x="7968961" y="2435329"/>
            <a:ext cx="379548" cy="365331"/>
            <a:chOff x="7968961" y="2435329"/>
            <a:chExt cx="379548" cy="365331"/>
          </a:xfrm>
        </p:grpSpPr>
        <p:sp>
          <p:nvSpPr>
            <p:cNvPr id="17217" name="Google Shape;17217;p93"/>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93"/>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93"/>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93"/>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93"/>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93"/>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3" name="Google Shape;17223;p93"/>
          <p:cNvGrpSpPr/>
          <p:nvPr/>
        </p:nvGrpSpPr>
        <p:grpSpPr>
          <a:xfrm>
            <a:off x="4136679" y="2115323"/>
            <a:ext cx="373305" cy="223217"/>
            <a:chOff x="4136679" y="2115323"/>
            <a:chExt cx="373305" cy="223217"/>
          </a:xfrm>
        </p:grpSpPr>
        <p:sp>
          <p:nvSpPr>
            <p:cNvPr id="17224" name="Google Shape;17224;p93"/>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93"/>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93"/>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93"/>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93"/>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93"/>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93"/>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1" name="Google Shape;17231;p93"/>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93"/>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93"/>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4" name="Google Shape;17234;p93"/>
          <p:cNvGrpSpPr/>
          <p:nvPr/>
        </p:nvGrpSpPr>
        <p:grpSpPr>
          <a:xfrm>
            <a:off x="7423823" y="2464077"/>
            <a:ext cx="372046" cy="307730"/>
            <a:chOff x="7423823" y="2464077"/>
            <a:chExt cx="372046" cy="307730"/>
          </a:xfrm>
        </p:grpSpPr>
        <p:sp>
          <p:nvSpPr>
            <p:cNvPr id="17235" name="Google Shape;17235;p93"/>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93"/>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93"/>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93"/>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93"/>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93"/>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93"/>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93"/>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93"/>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93"/>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93"/>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93"/>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93"/>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8" name="Google Shape;17248;p93"/>
          <p:cNvGrpSpPr/>
          <p:nvPr/>
        </p:nvGrpSpPr>
        <p:grpSpPr>
          <a:xfrm>
            <a:off x="3882511" y="3365156"/>
            <a:ext cx="295061" cy="370263"/>
            <a:chOff x="3882511" y="3365156"/>
            <a:chExt cx="295061" cy="370263"/>
          </a:xfrm>
        </p:grpSpPr>
        <p:sp>
          <p:nvSpPr>
            <p:cNvPr id="17249" name="Google Shape;17249;p93"/>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93"/>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93"/>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93"/>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93"/>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4" name="Google Shape;17254;p93"/>
          <p:cNvGrpSpPr/>
          <p:nvPr/>
        </p:nvGrpSpPr>
        <p:grpSpPr>
          <a:xfrm>
            <a:off x="5229788" y="1512217"/>
            <a:ext cx="370132" cy="370132"/>
            <a:chOff x="5229788" y="1512217"/>
            <a:chExt cx="370132" cy="370132"/>
          </a:xfrm>
        </p:grpSpPr>
        <p:sp>
          <p:nvSpPr>
            <p:cNvPr id="17255" name="Google Shape;17255;p93"/>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93"/>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93"/>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93"/>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93"/>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93"/>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93"/>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93"/>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93"/>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93"/>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93"/>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93"/>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93"/>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93"/>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93"/>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93"/>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93"/>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2" name="Google Shape;17272;p93"/>
          <p:cNvGrpSpPr/>
          <p:nvPr/>
        </p:nvGrpSpPr>
        <p:grpSpPr>
          <a:xfrm>
            <a:off x="6041869" y="3365392"/>
            <a:ext cx="373882" cy="370053"/>
            <a:chOff x="6041869" y="3365392"/>
            <a:chExt cx="373882" cy="370053"/>
          </a:xfrm>
        </p:grpSpPr>
        <p:sp>
          <p:nvSpPr>
            <p:cNvPr id="17273" name="Google Shape;17273;p93"/>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93"/>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93"/>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93"/>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93"/>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93"/>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93"/>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93"/>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93"/>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93"/>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3" name="Google Shape;17283;p93"/>
          <p:cNvGrpSpPr/>
          <p:nvPr/>
        </p:nvGrpSpPr>
        <p:grpSpPr>
          <a:xfrm>
            <a:off x="4684309" y="2087493"/>
            <a:ext cx="374748" cy="279140"/>
            <a:chOff x="4684309" y="2087493"/>
            <a:chExt cx="374748" cy="279140"/>
          </a:xfrm>
        </p:grpSpPr>
        <p:sp>
          <p:nvSpPr>
            <p:cNvPr id="17284" name="Google Shape;17284;p93"/>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93"/>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93"/>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93"/>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93"/>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93"/>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93"/>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93"/>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93"/>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93"/>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93"/>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93"/>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6" name="Google Shape;17296;p93"/>
          <p:cNvGrpSpPr/>
          <p:nvPr/>
        </p:nvGrpSpPr>
        <p:grpSpPr>
          <a:xfrm>
            <a:off x="7521110" y="2906131"/>
            <a:ext cx="175400" cy="370053"/>
            <a:chOff x="7521110" y="2906131"/>
            <a:chExt cx="175400" cy="370053"/>
          </a:xfrm>
        </p:grpSpPr>
        <p:sp>
          <p:nvSpPr>
            <p:cNvPr id="17297" name="Google Shape;17297;p93"/>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93"/>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93"/>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93"/>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93"/>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93"/>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93"/>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93"/>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93"/>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6" name="Google Shape;17306;p93"/>
          <p:cNvGrpSpPr/>
          <p:nvPr/>
        </p:nvGrpSpPr>
        <p:grpSpPr>
          <a:xfrm>
            <a:off x="3586925" y="1523286"/>
            <a:ext cx="371023" cy="347915"/>
            <a:chOff x="3586925" y="1523286"/>
            <a:chExt cx="371023" cy="347915"/>
          </a:xfrm>
        </p:grpSpPr>
        <p:sp>
          <p:nvSpPr>
            <p:cNvPr id="17307" name="Google Shape;17307;p93"/>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93"/>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93"/>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93"/>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93"/>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93"/>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93"/>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93"/>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93"/>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93"/>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93"/>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93"/>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93"/>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93"/>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93"/>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93"/>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93"/>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93"/>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93"/>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6" name="Google Shape;17326;p93"/>
          <p:cNvGrpSpPr/>
          <p:nvPr/>
        </p:nvGrpSpPr>
        <p:grpSpPr>
          <a:xfrm>
            <a:off x="6876009" y="2475461"/>
            <a:ext cx="370158" cy="285120"/>
            <a:chOff x="6876009" y="2475461"/>
            <a:chExt cx="370158" cy="285120"/>
          </a:xfrm>
        </p:grpSpPr>
        <p:sp>
          <p:nvSpPr>
            <p:cNvPr id="17327" name="Google Shape;17327;p93"/>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93"/>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93"/>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93"/>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93"/>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93"/>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93"/>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93"/>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93"/>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6" name="Google Shape;17336;p93"/>
          <p:cNvGrpSpPr/>
          <p:nvPr/>
        </p:nvGrpSpPr>
        <p:grpSpPr>
          <a:xfrm>
            <a:off x="6328222" y="2445847"/>
            <a:ext cx="370158" cy="344269"/>
            <a:chOff x="6328222" y="2445847"/>
            <a:chExt cx="370158" cy="344269"/>
          </a:xfrm>
        </p:grpSpPr>
        <p:sp>
          <p:nvSpPr>
            <p:cNvPr id="17337" name="Google Shape;17337;p93"/>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93"/>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93"/>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93"/>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93"/>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93"/>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93"/>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93"/>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5" name="Google Shape;17345;p93"/>
          <p:cNvGrpSpPr/>
          <p:nvPr/>
        </p:nvGrpSpPr>
        <p:grpSpPr>
          <a:xfrm>
            <a:off x="5249540" y="2432942"/>
            <a:ext cx="351639" cy="370184"/>
            <a:chOff x="5249540" y="2432942"/>
            <a:chExt cx="351639" cy="370184"/>
          </a:xfrm>
        </p:grpSpPr>
        <p:sp>
          <p:nvSpPr>
            <p:cNvPr id="17346" name="Google Shape;17346;p93"/>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93"/>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93"/>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93"/>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93"/>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93"/>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93"/>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3" name="Google Shape;17353;p93"/>
          <p:cNvGrpSpPr/>
          <p:nvPr/>
        </p:nvGrpSpPr>
        <p:grpSpPr>
          <a:xfrm>
            <a:off x="4137047" y="2482176"/>
            <a:ext cx="371102" cy="271585"/>
            <a:chOff x="4137047" y="2482176"/>
            <a:chExt cx="371102" cy="271585"/>
          </a:xfrm>
        </p:grpSpPr>
        <p:sp>
          <p:nvSpPr>
            <p:cNvPr id="17354" name="Google Shape;17354;p93"/>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93"/>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93"/>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93"/>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93"/>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93"/>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93"/>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93"/>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93"/>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93"/>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93"/>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5" name="Google Shape;17365;p93"/>
          <p:cNvGrpSpPr/>
          <p:nvPr/>
        </p:nvGrpSpPr>
        <p:grpSpPr>
          <a:xfrm>
            <a:off x="4686434" y="2432916"/>
            <a:ext cx="367377" cy="370079"/>
            <a:chOff x="4686434" y="2432916"/>
            <a:chExt cx="367377" cy="370079"/>
          </a:xfrm>
        </p:grpSpPr>
        <p:sp>
          <p:nvSpPr>
            <p:cNvPr id="17366" name="Google Shape;17366;p93"/>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93"/>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93"/>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93"/>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93"/>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93"/>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93"/>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93"/>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93"/>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93"/>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93"/>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7" name="Google Shape;17377;p93"/>
          <p:cNvGrpSpPr/>
          <p:nvPr/>
        </p:nvGrpSpPr>
        <p:grpSpPr>
          <a:xfrm>
            <a:off x="6328222" y="2056306"/>
            <a:ext cx="372099" cy="293986"/>
            <a:chOff x="6328222" y="2056306"/>
            <a:chExt cx="372099" cy="293986"/>
          </a:xfrm>
        </p:grpSpPr>
        <p:sp>
          <p:nvSpPr>
            <p:cNvPr id="17378" name="Google Shape;17378;p93"/>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93"/>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93"/>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93"/>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93"/>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93"/>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93"/>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93"/>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93"/>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7" name="Google Shape;17387;p93"/>
          <p:cNvGrpSpPr/>
          <p:nvPr/>
        </p:nvGrpSpPr>
        <p:grpSpPr>
          <a:xfrm>
            <a:off x="5789327" y="2432968"/>
            <a:ext cx="352531" cy="370132"/>
            <a:chOff x="5789327" y="2432968"/>
            <a:chExt cx="352531" cy="370132"/>
          </a:xfrm>
        </p:grpSpPr>
        <p:sp>
          <p:nvSpPr>
            <p:cNvPr id="17388" name="Google Shape;17388;p93"/>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93"/>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93"/>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93"/>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93"/>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93"/>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93"/>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93"/>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93"/>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93"/>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98" name="Google Shape;17398;p93"/>
          <p:cNvGrpSpPr/>
          <p:nvPr/>
        </p:nvGrpSpPr>
        <p:grpSpPr>
          <a:xfrm>
            <a:off x="874612" y="1980134"/>
            <a:ext cx="322314" cy="370158"/>
            <a:chOff x="874612" y="1980134"/>
            <a:chExt cx="322314" cy="370158"/>
          </a:xfrm>
        </p:grpSpPr>
        <p:sp>
          <p:nvSpPr>
            <p:cNvPr id="17399" name="Google Shape;17399;p93"/>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93"/>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93"/>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93"/>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93"/>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93"/>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93"/>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93"/>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93"/>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93"/>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93"/>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93"/>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93"/>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93"/>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93"/>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93"/>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93"/>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6" name="Google Shape;17416;p93"/>
          <p:cNvGrpSpPr/>
          <p:nvPr/>
        </p:nvGrpSpPr>
        <p:grpSpPr>
          <a:xfrm>
            <a:off x="3039662" y="2514780"/>
            <a:ext cx="374223" cy="329764"/>
            <a:chOff x="3039662" y="2514780"/>
            <a:chExt cx="374223" cy="329764"/>
          </a:xfrm>
        </p:grpSpPr>
        <p:sp>
          <p:nvSpPr>
            <p:cNvPr id="17417" name="Google Shape;17417;p93"/>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93"/>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93"/>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93"/>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93"/>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93"/>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93"/>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93"/>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93"/>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93"/>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93"/>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93"/>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93"/>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93"/>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93"/>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93"/>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93"/>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93"/>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5" name="Google Shape;17435;p93"/>
          <p:cNvGrpSpPr/>
          <p:nvPr/>
        </p:nvGrpSpPr>
        <p:grpSpPr>
          <a:xfrm>
            <a:off x="1946369" y="2563122"/>
            <a:ext cx="374066" cy="233395"/>
            <a:chOff x="1946369" y="2563122"/>
            <a:chExt cx="374066" cy="233395"/>
          </a:xfrm>
        </p:grpSpPr>
        <p:sp>
          <p:nvSpPr>
            <p:cNvPr id="17436" name="Google Shape;17436;p93"/>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93"/>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93"/>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93"/>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93"/>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93"/>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2" name="Google Shape;17442;p93"/>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3" name="Google Shape;17443;p93"/>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4" name="Google Shape;17444;p93"/>
          <p:cNvGrpSpPr/>
          <p:nvPr/>
        </p:nvGrpSpPr>
        <p:grpSpPr>
          <a:xfrm>
            <a:off x="4135263" y="2906184"/>
            <a:ext cx="374040" cy="370184"/>
            <a:chOff x="4135263" y="2906184"/>
            <a:chExt cx="374040" cy="370184"/>
          </a:xfrm>
        </p:grpSpPr>
        <p:sp>
          <p:nvSpPr>
            <p:cNvPr id="17445" name="Google Shape;17445;p93"/>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93"/>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93"/>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8" name="Google Shape;17448;p93"/>
          <p:cNvGrpSpPr/>
          <p:nvPr/>
        </p:nvGrpSpPr>
        <p:grpSpPr>
          <a:xfrm>
            <a:off x="4683601" y="2906184"/>
            <a:ext cx="372676" cy="370184"/>
            <a:chOff x="4683601" y="2906184"/>
            <a:chExt cx="372676" cy="370184"/>
          </a:xfrm>
        </p:grpSpPr>
        <p:sp>
          <p:nvSpPr>
            <p:cNvPr id="17449" name="Google Shape;17449;p93"/>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93"/>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93"/>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93"/>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93"/>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93"/>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5" name="Google Shape;17455;p93"/>
          <p:cNvGrpSpPr/>
          <p:nvPr/>
        </p:nvGrpSpPr>
        <p:grpSpPr>
          <a:xfrm>
            <a:off x="870808" y="2906053"/>
            <a:ext cx="329134" cy="370132"/>
            <a:chOff x="870808" y="2906053"/>
            <a:chExt cx="329134" cy="370132"/>
          </a:xfrm>
        </p:grpSpPr>
        <p:sp>
          <p:nvSpPr>
            <p:cNvPr id="17456" name="Google Shape;17456;p93"/>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93"/>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93"/>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93"/>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93"/>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93"/>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93"/>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93"/>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93"/>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93"/>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93"/>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93"/>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93"/>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93"/>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93"/>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93"/>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93"/>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93"/>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93"/>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5" name="Google Shape;17475;p93"/>
          <p:cNvGrpSpPr/>
          <p:nvPr/>
        </p:nvGrpSpPr>
        <p:grpSpPr>
          <a:xfrm>
            <a:off x="1943878" y="2909069"/>
            <a:ext cx="374774" cy="364282"/>
            <a:chOff x="1943878" y="2909069"/>
            <a:chExt cx="374774" cy="364282"/>
          </a:xfrm>
        </p:grpSpPr>
        <p:sp>
          <p:nvSpPr>
            <p:cNvPr id="17476" name="Google Shape;17476;p93"/>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93"/>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93"/>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93"/>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93"/>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93"/>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93"/>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93"/>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93"/>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93"/>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93"/>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93"/>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93"/>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93"/>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93"/>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93"/>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93"/>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93"/>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93"/>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93"/>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93"/>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97" name="Google Shape;17497;p93"/>
          <p:cNvGrpSpPr/>
          <p:nvPr/>
        </p:nvGrpSpPr>
        <p:grpSpPr>
          <a:xfrm>
            <a:off x="1128072" y="3365261"/>
            <a:ext cx="328872" cy="370158"/>
            <a:chOff x="1128072" y="3365261"/>
            <a:chExt cx="328872" cy="370158"/>
          </a:xfrm>
        </p:grpSpPr>
        <p:sp>
          <p:nvSpPr>
            <p:cNvPr id="17498" name="Google Shape;17498;p93"/>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93"/>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93"/>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93"/>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93"/>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93"/>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4" name="Google Shape;17504;p93"/>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5" name="Google Shape;17505;p93"/>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93"/>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93"/>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93"/>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93"/>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93"/>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93"/>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93"/>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93"/>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93"/>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93"/>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93"/>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93"/>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93"/>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93"/>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93"/>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93"/>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93"/>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93"/>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93"/>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93"/>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93"/>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93"/>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93"/>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93"/>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93"/>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93"/>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93"/>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93"/>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93"/>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5" name="Google Shape;17535;p93"/>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93"/>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93"/>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93"/>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93"/>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93"/>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93"/>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93"/>
          <p:cNvGrpSpPr/>
          <p:nvPr/>
        </p:nvGrpSpPr>
        <p:grpSpPr>
          <a:xfrm>
            <a:off x="5776868" y="1515181"/>
            <a:ext cx="370866" cy="364151"/>
            <a:chOff x="5776868" y="1515181"/>
            <a:chExt cx="370866" cy="364151"/>
          </a:xfrm>
        </p:grpSpPr>
        <p:sp>
          <p:nvSpPr>
            <p:cNvPr id="17543" name="Google Shape;17543;p93"/>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93"/>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93"/>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93"/>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93"/>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93"/>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93"/>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93"/>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93"/>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93"/>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93"/>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93"/>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93"/>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93"/>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93"/>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93"/>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93"/>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0" name="Google Shape;17560;p93"/>
          <p:cNvGrpSpPr/>
          <p:nvPr/>
        </p:nvGrpSpPr>
        <p:grpSpPr>
          <a:xfrm>
            <a:off x="3577849" y="2432942"/>
            <a:ext cx="393660" cy="370079"/>
            <a:chOff x="3577849" y="2432942"/>
            <a:chExt cx="393660" cy="370079"/>
          </a:xfrm>
        </p:grpSpPr>
        <p:sp>
          <p:nvSpPr>
            <p:cNvPr id="17561" name="Google Shape;17561;p93"/>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93"/>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93"/>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93"/>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93"/>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93"/>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93"/>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93"/>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93"/>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93"/>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1" name="Google Shape;17571;p93"/>
          <p:cNvGrpSpPr/>
          <p:nvPr/>
        </p:nvGrpSpPr>
        <p:grpSpPr>
          <a:xfrm>
            <a:off x="2493999" y="2927037"/>
            <a:ext cx="370132" cy="328164"/>
            <a:chOff x="2493999" y="2927037"/>
            <a:chExt cx="370132" cy="328164"/>
          </a:xfrm>
        </p:grpSpPr>
        <p:sp>
          <p:nvSpPr>
            <p:cNvPr id="17572" name="Google Shape;17572;p93"/>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93"/>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93"/>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93"/>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93"/>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93"/>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93"/>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93"/>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93"/>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93"/>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93"/>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93"/>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4" name="Google Shape;17584;p93"/>
          <p:cNvGrpSpPr/>
          <p:nvPr/>
        </p:nvGrpSpPr>
        <p:grpSpPr>
          <a:xfrm>
            <a:off x="3589417" y="2950696"/>
            <a:ext cx="370315" cy="281028"/>
            <a:chOff x="3589417" y="2950696"/>
            <a:chExt cx="370315" cy="281028"/>
          </a:xfrm>
        </p:grpSpPr>
        <p:sp>
          <p:nvSpPr>
            <p:cNvPr id="17585" name="Google Shape;17585;p93"/>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93"/>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93"/>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8" name="Google Shape;17588;p93"/>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93"/>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93"/>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93"/>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93"/>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93"/>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93"/>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93"/>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93"/>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93"/>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93"/>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93"/>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93"/>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93"/>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93"/>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93"/>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93"/>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05" name="Google Shape;17605;p93"/>
          <p:cNvGrpSpPr/>
          <p:nvPr/>
        </p:nvGrpSpPr>
        <p:grpSpPr>
          <a:xfrm>
            <a:off x="3032711" y="2911718"/>
            <a:ext cx="396125" cy="359062"/>
            <a:chOff x="3032711" y="2911718"/>
            <a:chExt cx="396125" cy="359062"/>
          </a:xfrm>
        </p:grpSpPr>
        <p:sp>
          <p:nvSpPr>
            <p:cNvPr id="17606" name="Google Shape;17606;p93"/>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93"/>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93"/>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93"/>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93"/>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93"/>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93"/>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93"/>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93"/>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93"/>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93"/>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93"/>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8" name="Google Shape;17618;p93"/>
          <p:cNvGrpSpPr/>
          <p:nvPr/>
        </p:nvGrpSpPr>
        <p:grpSpPr>
          <a:xfrm>
            <a:off x="7417764" y="1513397"/>
            <a:ext cx="373174" cy="367692"/>
            <a:chOff x="7417764" y="1513397"/>
            <a:chExt cx="373174" cy="367692"/>
          </a:xfrm>
        </p:grpSpPr>
        <p:sp>
          <p:nvSpPr>
            <p:cNvPr id="17619" name="Google Shape;17619;p93"/>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93"/>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93"/>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93"/>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93"/>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93"/>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93"/>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93"/>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93"/>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93"/>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93"/>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93"/>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93"/>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93"/>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93"/>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93"/>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93"/>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93"/>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93"/>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8" name="Google Shape;17638;p93"/>
          <p:cNvGrpSpPr/>
          <p:nvPr/>
        </p:nvGrpSpPr>
        <p:grpSpPr>
          <a:xfrm>
            <a:off x="6871944" y="1514368"/>
            <a:ext cx="370132" cy="365672"/>
            <a:chOff x="6871944" y="1514368"/>
            <a:chExt cx="370132" cy="365672"/>
          </a:xfrm>
        </p:grpSpPr>
        <p:sp>
          <p:nvSpPr>
            <p:cNvPr id="17639" name="Google Shape;17639;p93"/>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93"/>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93"/>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93"/>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93"/>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93"/>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93"/>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93"/>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93"/>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93"/>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93"/>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93"/>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93"/>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93"/>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93"/>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93"/>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93"/>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93"/>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7" name="Google Shape;17657;p93"/>
          <p:cNvGrpSpPr/>
          <p:nvPr/>
        </p:nvGrpSpPr>
        <p:grpSpPr>
          <a:xfrm>
            <a:off x="6561931" y="3365261"/>
            <a:ext cx="400375" cy="370184"/>
            <a:chOff x="6561931" y="3365261"/>
            <a:chExt cx="400375" cy="370184"/>
          </a:xfrm>
        </p:grpSpPr>
        <p:sp>
          <p:nvSpPr>
            <p:cNvPr id="17658" name="Google Shape;17658;p93"/>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93"/>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93"/>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93"/>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93"/>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93"/>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93"/>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93"/>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93"/>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93"/>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93"/>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93"/>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0" name="Google Shape;17670;p93"/>
          <p:cNvGrpSpPr/>
          <p:nvPr/>
        </p:nvGrpSpPr>
        <p:grpSpPr>
          <a:xfrm>
            <a:off x="1942120" y="1985852"/>
            <a:ext cx="378315" cy="358695"/>
            <a:chOff x="1942120" y="1985852"/>
            <a:chExt cx="378315" cy="358695"/>
          </a:xfrm>
        </p:grpSpPr>
        <p:sp>
          <p:nvSpPr>
            <p:cNvPr id="17671" name="Google Shape;17671;p93"/>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93"/>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93"/>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93"/>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93"/>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93"/>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93"/>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93"/>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93"/>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93"/>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93"/>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93"/>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93"/>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93"/>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93"/>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93"/>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93"/>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93"/>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93"/>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93"/>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1" name="Google Shape;17691;p93"/>
          <p:cNvGrpSpPr/>
          <p:nvPr/>
        </p:nvGrpSpPr>
        <p:grpSpPr>
          <a:xfrm>
            <a:off x="1401415" y="2429218"/>
            <a:ext cx="364282" cy="374197"/>
            <a:chOff x="1401415" y="2429218"/>
            <a:chExt cx="364282" cy="374197"/>
          </a:xfrm>
        </p:grpSpPr>
        <p:sp>
          <p:nvSpPr>
            <p:cNvPr id="17692" name="Google Shape;17692;p93"/>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93"/>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93"/>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93"/>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93"/>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93"/>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93"/>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93"/>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93"/>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93"/>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93"/>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93"/>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93"/>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93"/>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93"/>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7" name="Google Shape;17707;p93"/>
          <p:cNvGrpSpPr/>
          <p:nvPr/>
        </p:nvGrpSpPr>
        <p:grpSpPr>
          <a:xfrm>
            <a:off x="7110427" y="3365261"/>
            <a:ext cx="400401" cy="370184"/>
            <a:chOff x="7110427" y="3365261"/>
            <a:chExt cx="400401" cy="370184"/>
          </a:xfrm>
        </p:grpSpPr>
        <p:sp>
          <p:nvSpPr>
            <p:cNvPr id="17708" name="Google Shape;17708;p93"/>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93"/>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93"/>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93"/>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93"/>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93"/>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93"/>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5" name="Google Shape;17715;p93"/>
          <p:cNvGrpSpPr/>
          <p:nvPr/>
        </p:nvGrpSpPr>
        <p:grpSpPr>
          <a:xfrm>
            <a:off x="7658949" y="3363137"/>
            <a:ext cx="400375" cy="370132"/>
            <a:chOff x="7658949" y="3363137"/>
            <a:chExt cx="400375" cy="370132"/>
          </a:xfrm>
        </p:grpSpPr>
        <p:sp>
          <p:nvSpPr>
            <p:cNvPr id="17716" name="Google Shape;17716;p93"/>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93"/>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93"/>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93"/>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93"/>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1" name="Google Shape;17721;p93"/>
          <p:cNvGrpSpPr/>
          <p:nvPr/>
        </p:nvGrpSpPr>
        <p:grpSpPr>
          <a:xfrm>
            <a:off x="3304481" y="3379389"/>
            <a:ext cx="356623" cy="370105"/>
            <a:chOff x="3307156" y="3365314"/>
            <a:chExt cx="356623" cy="370105"/>
          </a:xfrm>
        </p:grpSpPr>
        <p:sp>
          <p:nvSpPr>
            <p:cNvPr id="17722" name="Google Shape;17722;p93"/>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93"/>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93"/>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93"/>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93"/>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93"/>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93"/>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93"/>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93"/>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93"/>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93"/>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93"/>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93"/>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93"/>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93"/>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37" name="Google Shape;17737;p93"/>
          <p:cNvGrpSpPr/>
          <p:nvPr/>
        </p:nvGrpSpPr>
        <p:grpSpPr>
          <a:xfrm>
            <a:off x="7422407" y="1980107"/>
            <a:ext cx="372807" cy="370079"/>
            <a:chOff x="7422407" y="1980107"/>
            <a:chExt cx="372807" cy="370079"/>
          </a:xfrm>
        </p:grpSpPr>
        <p:sp>
          <p:nvSpPr>
            <p:cNvPr id="17738" name="Google Shape;17738;p93"/>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93"/>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93"/>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93"/>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93"/>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93"/>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93"/>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93"/>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93"/>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93"/>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93"/>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93"/>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93"/>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1" name="Google Shape;17751;p93"/>
          <p:cNvGrpSpPr/>
          <p:nvPr/>
        </p:nvGrpSpPr>
        <p:grpSpPr>
          <a:xfrm>
            <a:off x="6916141" y="2906184"/>
            <a:ext cx="289737" cy="370394"/>
            <a:chOff x="6916141" y="2906184"/>
            <a:chExt cx="289737" cy="370394"/>
          </a:xfrm>
        </p:grpSpPr>
        <p:sp>
          <p:nvSpPr>
            <p:cNvPr id="17752" name="Google Shape;17752;p93"/>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93"/>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93"/>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93"/>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93"/>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93"/>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93"/>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93"/>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93"/>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93"/>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93"/>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93"/>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93"/>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93"/>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93"/>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93"/>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93"/>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93"/>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93"/>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93"/>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93"/>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3" name="Google Shape;17773;p93"/>
          <p:cNvGrpSpPr/>
          <p:nvPr/>
        </p:nvGrpSpPr>
        <p:grpSpPr>
          <a:xfrm>
            <a:off x="7970194" y="2013577"/>
            <a:ext cx="372676" cy="331731"/>
            <a:chOff x="7970194" y="2013577"/>
            <a:chExt cx="372676" cy="331731"/>
          </a:xfrm>
        </p:grpSpPr>
        <p:sp>
          <p:nvSpPr>
            <p:cNvPr id="17774" name="Google Shape;17774;p93"/>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93"/>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93"/>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93"/>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93"/>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93"/>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93"/>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93"/>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93"/>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93"/>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4" name="Google Shape;17784;p93"/>
          <p:cNvGrpSpPr/>
          <p:nvPr/>
        </p:nvGrpSpPr>
        <p:grpSpPr>
          <a:xfrm>
            <a:off x="1416733" y="1512190"/>
            <a:ext cx="332964" cy="370158"/>
            <a:chOff x="1416733" y="1512190"/>
            <a:chExt cx="332964" cy="370158"/>
          </a:xfrm>
        </p:grpSpPr>
        <p:sp>
          <p:nvSpPr>
            <p:cNvPr id="17785" name="Google Shape;17785;p93"/>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93"/>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93"/>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93"/>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93"/>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93"/>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93"/>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93"/>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93"/>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93"/>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93"/>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93"/>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93"/>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93"/>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93"/>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93"/>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93"/>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93"/>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93"/>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4" name="Google Shape;17804;p93"/>
          <p:cNvGrpSpPr/>
          <p:nvPr/>
        </p:nvGrpSpPr>
        <p:grpSpPr>
          <a:xfrm>
            <a:off x="5246366" y="2906105"/>
            <a:ext cx="342852" cy="370079"/>
            <a:chOff x="5246366" y="2906105"/>
            <a:chExt cx="342852" cy="370079"/>
          </a:xfrm>
        </p:grpSpPr>
        <p:sp>
          <p:nvSpPr>
            <p:cNvPr id="17805" name="Google Shape;17805;p93"/>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93"/>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93"/>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93"/>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93"/>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93"/>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1" name="Google Shape;17811;p93"/>
          <p:cNvGrpSpPr/>
          <p:nvPr/>
        </p:nvGrpSpPr>
        <p:grpSpPr>
          <a:xfrm>
            <a:off x="849667" y="2434883"/>
            <a:ext cx="371259" cy="366249"/>
            <a:chOff x="849667" y="2434883"/>
            <a:chExt cx="371259" cy="366249"/>
          </a:xfrm>
        </p:grpSpPr>
        <p:sp>
          <p:nvSpPr>
            <p:cNvPr id="17812" name="Google Shape;17812;p93"/>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93"/>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93"/>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93"/>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93"/>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93"/>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8" name="Google Shape;17818;p93"/>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93"/>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93"/>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93"/>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93"/>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93"/>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93"/>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5" name="Google Shape;17825;p93"/>
          <p:cNvGrpSpPr/>
          <p:nvPr/>
        </p:nvGrpSpPr>
        <p:grpSpPr>
          <a:xfrm>
            <a:off x="4417026" y="3365366"/>
            <a:ext cx="332728" cy="370053"/>
            <a:chOff x="4417026" y="3365366"/>
            <a:chExt cx="332728" cy="370053"/>
          </a:xfrm>
        </p:grpSpPr>
        <p:sp>
          <p:nvSpPr>
            <p:cNvPr id="17826" name="Google Shape;17826;p93"/>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93"/>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93"/>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93"/>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93"/>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93"/>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93"/>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93"/>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93"/>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93"/>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93"/>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93"/>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93"/>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93"/>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93"/>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93"/>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93"/>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93"/>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4" name="Google Shape;17844;p93"/>
          <p:cNvGrpSpPr/>
          <p:nvPr/>
        </p:nvGrpSpPr>
        <p:grpSpPr>
          <a:xfrm>
            <a:off x="2497068" y="1980186"/>
            <a:ext cx="363994" cy="370105"/>
            <a:chOff x="2497068" y="1980186"/>
            <a:chExt cx="363994" cy="370105"/>
          </a:xfrm>
        </p:grpSpPr>
        <p:sp>
          <p:nvSpPr>
            <p:cNvPr id="17845" name="Google Shape;17845;p93"/>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93"/>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93"/>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93"/>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93"/>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93"/>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93"/>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93"/>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93"/>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93"/>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93"/>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93"/>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93"/>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93"/>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93"/>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93"/>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93"/>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93"/>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93"/>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93"/>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93"/>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6" name="Google Shape;17866;p93"/>
          <p:cNvGrpSpPr/>
          <p:nvPr/>
        </p:nvGrpSpPr>
        <p:grpSpPr>
          <a:xfrm>
            <a:off x="5820278" y="2906158"/>
            <a:ext cx="294904" cy="370027"/>
            <a:chOff x="5820278" y="2906158"/>
            <a:chExt cx="294904" cy="370027"/>
          </a:xfrm>
        </p:grpSpPr>
        <p:sp>
          <p:nvSpPr>
            <p:cNvPr id="17867" name="Google Shape;17867;p93"/>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8" name="Google Shape;17868;p93"/>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93"/>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93"/>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93"/>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93"/>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93"/>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4" name="Google Shape;17874;p93"/>
          <p:cNvGrpSpPr/>
          <p:nvPr/>
        </p:nvGrpSpPr>
        <p:grpSpPr>
          <a:xfrm>
            <a:off x="4946819" y="3383229"/>
            <a:ext cx="370132" cy="334223"/>
            <a:chOff x="4946819" y="3383229"/>
            <a:chExt cx="370132" cy="334223"/>
          </a:xfrm>
        </p:grpSpPr>
        <p:sp>
          <p:nvSpPr>
            <p:cNvPr id="17875" name="Google Shape;17875;p93"/>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93"/>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93"/>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93"/>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93"/>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93"/>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93"/>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93"/>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3" name="Google Shape;17883;p93"/>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4" name="Google Shape;17884;p93"/>
          <p:cNvGrpSpPr/>
          <p:nvPr/>
        </p:nvGrpSpPr>
        <p:grpSpPr>
          <a:xfrm>
            <a:off x="3038403" y="1539234"/>
            <a:ext cx="375482" cy="316072"/>
            <a:chOff x="3038403" y="1539234"/>
            <a:chExt cx="375482" cy="316072"/>
          </a:xfrm>
        </p:grpSpPr>
        <p:sp>
          <p:nvSpPr>
            <p:cNvPr id="17885" name="Google Shape;17885;p93"/>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86" name="Google Shape;17886;p93"/>
            <p:cNvGrpSpPr/>
            <p:nvPr/>
          </p:nvGrpSpPr>
          <p:grpSpPr>
            <a:xfrm>
              <a:off x="3038403" y="1539234"/>
              <a:ext cx="375482" cy="316072"/>
              <a:chOff x="3038403" y="1539234"/>
              <a:chExt cx="375482" cy="316072"/>
            </a:xfrm>
          </p:grpSpPr>
          <p:sp>
            <p:nvSpPr>
              <p:cNvPr id="17887" name="Google Shape;17887;p93"/>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93"/>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93"/>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93"/>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93"/>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93"/>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93"/>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93"/>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93"/>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96" name="Google Shape;17896;p93"/>
          <p:cNvGrpSpPr/>
          <p:nvPr/>
        </p:nvGrpSpPr>
        <p:grpSpPr>
          <a:xfrm>
            <a:off x="6332865" y="2906131"/>
            <a:ext cx="360846" cy="370184"/>
            <a:chOff x="6332865" y="2906131"/>
            <a:chExt cx="360846" cy="370184"/>
          </a:xfrm>
        </p:grpSpPr>
        <p:sp>
          <p:nvSpPr>
            <p:cNvPr id="17897" name="Google Shape;17897;p93"/>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93"/>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93"/>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0" name="Google Shape;17900;p93"/>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1" name="Google Shape;17901;p93"/>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93"/>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93"/>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93"/>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93"/>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93"/>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93"/>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8" name="Google Shape;17908;p93"/>
          <p:cNvGrpSpPr/>
          <p:nvPr/>
        </p:nvGrpSpPr>
        <p:grpSpPr>
          <a:xfrm>
            <a:off x="4135079" y="1518066"/>
            <a:ext cx="370132" cy="358223"/>
            <a:chOff x="4135079" y="1518066"/>
            <a:chExt cx="370132" cy="358223"/>
          </a:xfrm>
        </p:grpSpPr>
        <p:sp>
          <p:nvSpPr>
            <p:cNvPr id="17909" name="Google Shape;17909;p93"/>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93"/>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93"/>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93"/>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93"/>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93"/>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93"/>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93"/>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93"/>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93"/>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93"/>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93"/>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93"/>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93"/>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93"/>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93"/>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93"/>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93"/>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93"/>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8" name="Google Shape;17928;p93"/>
          <p:cNvGrpSpPr/>
          <p:nvPr/>
        </p:nvGrpSpPr>
        <p:grpSpPr>
          <a:xfrm>
            <a:off x="6878869" y="1980134"/>
            <a:ext cx="361240" cy="370158"/>
            <a:chOff x="6878869" y="1980134"/>
            <a:chExt cx="361240" cy="370158"/>
          </a:xfrm>
        </p:grpSpPr>
        <p:sp>
          <p:nvSpPr>
            <p:cNvPr id="17929" name="Google Shape;17929;p93"/>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93"/>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93"/>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93"/>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93"/>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93"/>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5" name="Google Shape;17935;p93"/>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93"/>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93"/>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93"/>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93"/>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93"/>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93"/>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2" name="Google Shape;17942;p93"/>
          <p:cNvGrpSpPr/>
          <p:nvPr/>
        </p:nvGrpSpPr>
        <p:grpSpPr>
          <a:xfrm>
            <a:off x="2493999" y="2550033"/>
            <a:ext cx="370132" cy="259467"/>
            <a:chOff x="2493999" y="2550033"/>
            <a:chExt cx="370132" cy="259467"/>
          </a:xfrm>
        </p:grpSpPr>
        <p:sp>
          <p:nvSpPr>
            <p:cNvPr id="17943" name="Google Shape;17943;p93"/>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93"/>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93"/>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93"/>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93"/>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93"/>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93"/>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93"/>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93"/>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93"/>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93"/>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93"/>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93"/>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93"/>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7" name="Google Shape;17957;p93"/>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8" name="Google Shape;17958;p93"/>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93"/>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93"/>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93"/>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62" name="Google Shape;17962;p93"/>
          <p:cNvGrpSpPr/>
          <p:nvPr/>
        </p:nvGrpSpPr>
        <p:grpSpPr>
          <a:xfrm>
            <a:off x="1699703" y="3365261"/>
            <a:ext cx="281054" cy="370158"/>
            <a:chOff x="1699703" y="3365261"/>
            <a:chExt cx="281054" cy="370158"/>
          </a:xfrm>
        </p:grpSpPr>
        <p:sp>
          <p:nvSpPr>
            <p:cNvPr id="17963" name="Google Shape;17963;p93"/>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93"/>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93"/>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93"/>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93"/>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93"/>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93"/>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93"/>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93"/>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93"/>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93"/>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93"/>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93"/>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6" name="Google Shape;17976;p93"/>
          <p:cNvGrpSpPr/>
          <p:nvPr/>
        </p:nvGrpSpPr>
        <p:grpSpPr>
          <a:xfrm>
            <a:off x="7966810" y="1519430"/>
            <a:ext cx="369974" cy="355626"/>
            <a:chOff x="7966810" y="1519430"/>
            <a:chExt cx="369974" cy="355626"/>
          </a:xfrm>
        </p:grpSpPr>
        <p:sp>
          <p:nvSpPr>
            <p:cNvPr id="17977" name="Google Shape;17977;p93"/>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8" name="Google Shape;17978;p93"/>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9" name="Google Shape;17979;p93"/>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93"/>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93"/>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93"/>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93"/>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93"/>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93"/>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93"/>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93"/>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93"/>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93"/>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93"/>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93"/>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93"/>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3" name="Google Shape;17993;p93"/>
          <p:cNvGrpSpPr/>
          <p:nvPr/>
        </p:nvGrpSpPr>
        <p:grpSpPr>
          <a:xfrm>
            <a:off x="2792628" y="3365340"/>
            <a:ext cx="290445" cy="370079"/>
            <a:chOff x="2792628" y="3365340"/>
            <a:chExt cx="290445" cy="370079"/>
          </a:xfrm>
        </p:grpSpPr>
        <p:sp>
          <p:nvSpPr>
            <p:cNvPr id="17994" name="Google Shape;17994;p93"/>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93"/>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93"/>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93"/>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93"/>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93"/>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93"/>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93"/>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93"/>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3" name="Google Shape;18003;p93"/>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4" name="Google Shape;18004;p93"/>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93"/>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93"/>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93"/>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8" name="Google Shape;18008;p93"/>
          <p:cNvGrpSpPr/>
          <p:nvPr/>
        </p:nvGrpSpPr>
        <p:grpSpPr>
          <a:xfrm>
            <a:off x="1389585" y="1988317"/>
            <a:ext cx="388125" cy="353790"/>
            <a:chOff x="1389585" y="1988317"/>
            <a:chExt cx="388125" cy="353790"/>
          </a:xfrm>
        </p:grpSpPr>
        <p:sp>
          <p:nvSpPr>
            <p:cNvPr id="18009" name="Google Shape;18009;p93"/>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93"/>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93"/>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93"/>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93"/>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93"/>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93"/>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93"/>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93"/>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93"/>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93"/>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93"/>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93"/>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2" name="Google Shape;18022;p93"/>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3" name="Google Shape;18023;p93"/>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93"/>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93"/>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93"/>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93"/>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93"/>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93"/>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93"/>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1" name="Google Shape;18031;p93"/>
          <p:cNvGrpSpPr/>
          <p:nvPr/>
        </p:nvGrpSpPr>
        <p:grpSpPr>
          <a:xfrm>
            <a:off x="2492924" y="1512190"/>
            <a:ext cx="370158" cy="370158"/>
            <a:chOff x="2492924" y="1512190"/>
            <a:chExt cx="370158" cy="370158"/>
          </a:xfrm>
        </p:grpSpPr>
        <p:sp>
          <p:nvSpPr>
            <p:cNvPr id="18032" name="Google Shape;18032;p93"/>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93"/>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93"/>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93"/>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93"/>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93"/>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93"/>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93"/>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93"/>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93"/>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93"/>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93"/>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4" name="Google Shape;18044;p93"/>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5" name="Google Shape;18045;p93"/>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93"/>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93"/>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93"/>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93"/>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93"/>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93"/>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93"/>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93"/>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4" name="Google Shape;18054;p93"/>
          <p:cNvGrpSpPr/>
          <p:nvPr/>
        </p:nvGrpSpPr>
        <p:grpSpPr>
          <a:xfrm>
            <a:off x="1933569" y="1512243"/>
            <a:ext cx="393975" cy="370105"/>
            <a:chOff x="1933569" y="1512243"/>
            <a:chExt cx="393975" cy="370105"/>
          </a:xfrm>
        </p:grpSpPr>
        <p:sp>
          <p:nvSpPr>
            <p:cNvPr id="18055" name="Google Shape;18055;p93"/>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93"/>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93"/>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93"/>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93"/>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93"/>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93"/>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93"/>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93"/>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93"/>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93"/>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6" name="Google Shape;18066;p93"/>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7" name="Google Shape;18067;p93"/>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93"/>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93"/>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93"/>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93"/>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93"/>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93"/>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93"/>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93"/>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93"/>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93"/>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93"/>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93"/>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93"/>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93"/>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93"/>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3" name="Google Shape;18083;p93"/>
          <p:cNvGrpSpPr/>
          <p:nvPr/>
        </p:nvGrpSpPr>
        <p:grpSpPr>
          <a:xfrm>
            <a:off x="2236106" y="3365392"/>
            <a:ext cx="306471" cy="370000"/>
            <a:chOff x="2236106" y="3365392"/>
            <a:chExt cx="306471" cy="370000"/>
          </a:xfrm>
        </p:grpSpPr>
        <p:sp>
          <p:nvSpPr>
            <p:cNvPr id="18084" name="Google Shape;18084;p93"/>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5" name="Google Shape;18085;p93"/>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93"/>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93"/>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93"/>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93"/>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93"/>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93"/>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93"/>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93"/>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93"/>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93"/>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93"/>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93"/>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8" name="Google Shape;18098;p93"/>
          <p:cNvGrpSpPr/>
          <p:nvPr/>
        </p:nvGrpSpPr>
        <p:grpSpPr>
          <a:xfrm>
            <a:off x="5492823" y="3385563"/>
            <a:ext cx="375325" cy="329606"/>
            <a:chOff x="5492823" y="3385563"/>
            <a:chExt cx="375325" cy="329606"/>
          </a:xfrm>
        </p:grpSpPr>
        <p:sp>
          <p:nvSpPr>
            <p:cNvPr id="18099" name="Google Shape;18099;p93"/>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93"/>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1" name="Google Shape;18101;p93"/>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2" name="Google Shape;18102;p93"/>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93"/>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93"/>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93"/>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93"/>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93"/>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93"/>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93"/>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93"/>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93"/>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93"/>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93"/>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93"/>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93"/>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93"/>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93"/>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8" name="Google Shape;18118;p93"/>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9" name="Google Shape;18119;p93"/>
          <p:cNvGrpSpPr/>
          <p:nvPr/>
        </p:nvGrpSpPr>
        <p:grpSpPr>
          <a:xfrm>
            <a:off x="3041787" y="2001118"/>
            <a:ext cx="370158" cy="328164"/>
            <a:chOff x="3041787" y="2001118"/>
            <a:chExt cx="370158" cy="328164"/>
          </a:xfrm>
        </p:grpSpPr>
        <p:sp>
          <p:nvSpPr>
            <p:cNvPr id="18120" name="Google Shape;18120;p93"/>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93"/>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93"/>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93"/>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93"/>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93"/>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93"/>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93"/>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93"/>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93"/>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93"/>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93"/>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93"/>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93"/>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93"/>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93"/>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93"/>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93"/>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8" name="Google Shape;18138;p93"/>
          <p:cNvGrpSpPr/>
          <p:nvPr/>
        </p:nvGrpSpPr>
        <p:grpSpPr>
          <a:xfrm>
            <a:off x="5779884" y="2039125"/>
            <a:ext cx="372309" cy="328216"/>
            <a:chOff x="5779884" y="2039125"/>
            <a:chExt cx="372309" cy="328216"/>
          </a:xfrm>
        </p:grpSpPr>
        <p:sp>
          <p:nvSpPr>
            <p:cNvPr id="18139" name="Google Shape;18139;p9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9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1" name="Google Shape;18141;p93"/>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2" name="Google Shape;18142;p93"/>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93"/>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93"/>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93"/>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93"/>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93"/>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93"/>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93"/>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93"/>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93"/>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52" name="Google Shape;18152;p93"/>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156"/>
        <p:cNvGrpSpPr/>
        <p:nvPr/>
      </p:nvGrpSpPr>
      <p:grpSpPr>
        <a:xfrm>
          <a:off x="0" y="0"/>
          <a:ext cx="0" cy="0"/>
          <a:chOff x="0" y="0"/>
          <a:chExt cx="0" cy="0"/>
        </a:xfrm>
      </p:grpSpPr>
      <p:grpSp>
        <p:nvGrpSpPr>
          <p:cNvPr id="18157" name="Google Shape;18157;p94"/>
          <p:cNvGrpSpPr/>
          <p:nvPr/>
        </p:nvGrpSpPr>
        <p:grpSpPr>
          <a:xfrm>
            <a:off x="878066" y="1981993"/>
            <a:ext cx="354610" cy="372358"/>
            <a:chOff x="878066" y="1981993"/>
            <a:chExt cx="354610" cy="372358"/>
          </a:xfrm>
        </p:grpSpPr>
        <p:sp>
          <p:nvSpPr>
            <p:cNvPr id="18158" name="Google Shape;18158;p94"/>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94"/>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94"/>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94"/>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94"/>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94"/>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94"/>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5" name="Google Shape;18165;p94"/>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6" name="Google Shape;18166;p94"/>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94"/>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94"/>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94"/>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94"/>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94"/>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2" name="Google Shape;18172;p94"/>
          <p:cNvGrpSpPr/>
          <p:nvPr/>
        </p:nvGrpSpPr>
        <p:grpSpPr>
          <a:xfrm>
            <a:off x="1345794" y="1982386"/>
            <a:ext cx="371650" cy="371624"/>
            <a:chOff x="1345794" y="1982386"/>
            <a:chExt cx="371650" cy="371624"/>
          </a:xfrm>
        </p:grpSpPr>
        <p:sp>
          <p:nvSpPr>
            <p:cNvPr id="18173" name="Google Shape;18173;p94"/>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94"/>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94"/>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94"/>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94"/>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94"/>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94"/>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0" name="Google Shape;18180;p94"/>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1" name="Google Shape;18181;p94"/>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94"/>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94"/>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94"/>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94"/>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94"/>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94"/>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94"/>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94"/>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94"/>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94"/>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94"/>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94"/>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94"/>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94"/>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6" name="Google Shape;18196;p94"/>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7" name="Google Shape;18197;p94"/>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94"/>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94"/>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94"/>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94"/>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94"/>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94"/>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94"/>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94"/>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94"/>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94"/>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94"/>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94"/>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0" name="Google Shape;18210;p94"/>
          <p:cNvGrpSpPr/>
          <p:nvPr/>
        </p:nvGrpSpPr>
        <p:grpSpPr>
          <a:xfrm>
            <a:off x="1821465" y="1981993"/>
            <a:ext cx="372410" cy="372410"/>
            <a:chOff x="1821465" y="1981993"/>
            <a:chExt cx="372410" cy="372410"/>
          </a:xfrm>
        </p:grpSpPr>
        <p:sp>
          <p:nvSpPr>
            <p:cNvPr id="18211" name="Google Shape;18211;p94"/>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2" name="Google Shape;18212;p94"/>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3" name="Google Shape;18213;p94"/>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94"/>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94"/>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94"/>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94"/>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94"/>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94"/>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94"/>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94"/>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94"/>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94"/>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94"/>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25" name="Google Shape;18225;p94"/>
          <p:cNvGrpSpPr/>
          <p:nvPr/>
        </p:nvGrpSpPr>
        <p:grpSpPr>
          <a:xfrm>
            <a:off x="2276348" y="1981809"/>
            <a:ext cx="415901" cy="372699"/>
            <a:chOff x="2276348" y="1981809"/>
            <a:chExt cx="415901" cy="372699"/>
          </a:xfrm>
        </p:grpSpPr>
        <p:sp>
          <p:nvSpPr>
            <p:cNvPr id="18226" name="Google Shape;18226;p94"/>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94"/>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94"/>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94"/>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94"/>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94"/>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94"/>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3" name="Google Shape;18233;p94"/>
          <p:cNvGrpSpPr/>
          <p:nvPr/>
        </p:nvGrpSpPr>
        <p:grpSpPr>
          <a:xfrm>
            <a:off x="2774354" y="2009990"/>
            <a:ext cx="372017" cy="316310"/>
            <a:chOff x="2774354" y="2009990"/>
            <a:chExt cx="372017" cy="316310"/>
          </a:xfrm>
        </p:grpSpPr>
        <p:sp>
          <p:nvSpPr>
            <p:cNvPr id="18234" name="Google Shape;18234;p94"/>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5" name="Google Shape;18235;p94"/>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94"/>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94"/>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94"/>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94"/>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94"/>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94"/>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94"/>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94"/>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94"/>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94"/>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94"/>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94"/>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94"/>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94"/>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94"/>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1" name="Google Shape;18251;p94"/>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2" name="Google Shape;18252;p94"/>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94"/>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94"/>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94"/>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94"/>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94"/>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94"/>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94"/>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0" name="Google Shape;18260;p94"/>
          <p:cNvGrpSpPr/>
          <p:nvPr/>
        </p:nvGrpSpPr>
        <p:grpSpPr>
          <a:xfrm>
            <a:off x="3722682" y="1981993"/>
            <a:ext cx="375818" cy="372043"/>
            <a:chOff x="3722682" y="1981993"/>
            <a:chExt cx="375818" cy="372043"/>
          </a:xfrm>
        </p:grpSpPr>
        <p:sp>
          <p:nvSpPr>
            <p:cNvPr id="18261" name="Google Shape;18261;p94"/>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94"/>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94"/>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94"/>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94"/>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94"/>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94"/>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94"/>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94"/>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94"/>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94"/>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2" name="Google Shape;18272;p94"/>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3" name="Google Shape;18273;p94"/>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94"/>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94"/>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6" name="Google Shape;18276;p94"/>
          <p:cNvGrpSpPr/>
          <p:nvPr/>
        </p:nvGrpSpPr>
        <p:grpSpPr>
          <a:xfrm>
            <a:off x="4201394" y="1981809"/>
            <a:ext cx="373538" cy="372305"/>
            <a:chOff x="4201394" y="1981809"/>
            <a:chExt cx="373538" cy="372305"/>
          </a:xfrm>
        </p:grpSpPr>
        <p:sp>
          <p:nvSpPr>
            <p:cNvPr id="18277" name="Google Shape;18277;p94"/>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94"/>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94"/>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94"/>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94"/>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94"/>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94"/>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94"/>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94"/>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94"/>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94"/>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94"/>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94"/>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94"/>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1" name="Google Shape;18291;p94"/>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2" name="Google Shape;18292;p94"/>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3" name="Google Shape;18293;p94"/>
          <p:cNvGrpSpPr/>
          <p:nvPr/>
        </p:nvGrpSpPr>
        <p:grpSpPr>
          <a:xfrm>
            <a:off x="4659658" y="1500266"/>
            <a:ext cx="422743" cy="377784"/>
            <a:chOff x="4659658" y="1500266"/>
            <a:chExt cx="422743" cy="377784"/>
          </a:xfrm>
        </p:grpSpPr>
        <p:sp>
          <p:nvSpPr>
            <p:cNvPr id="18294" name="Google Shape;18294;p94"/>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94"/>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94"/>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94"/>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94"/>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94"/>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94"/>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94"/>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94"/>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94"/>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94"/>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94"/>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94"/>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94"/>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94"/>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9" name="Google Shape;18309;p94"/>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0" name="Google Shape;18310;p94"/>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1" name="Google Shape;18311;p94"/>
          <p:cNvGrpSpPr/>
          <p:nvPr/>
        </p:nvGrpSpPr>
        <p:grpSpPr>
          <a:xfrm>
            <a:off x="5211406" y="1513504"/>
            <a:ext cx="260394" cy="351202"/>
            <a:chOff x="5211406" y="1513504"/>
            <a:chExt cx="260394" cy="351202"/>
          </a:xfrm>
        </p:grpSpPr>
        <p:sp>
          <p:nvSpPr>
            <p:cNvPr id="18312" name="Google Shape;18312;p94"/>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94"/>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94"/>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94"/>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94"/>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94"/>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94"/>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94"/>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94"/>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94"/>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2" name="Google Shape;18322;p94"/>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3" name="Google Shape;18323;p94"/>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94"/>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5" name="Google Shape;18325;p94"/>
          <p:cNvGrpSpPr/>
          <p:nvPr/>
        </p:nvGrpSpPr>
        <p:grpSpPr>
          <a:xfrm>
            <a:off x="5632602" y="1513216"/>
            <a:ext cx="366722" cy="351779"/>
            <a:chOff x="5632602" y="1513216"/>
            <a:chExt cx="366722" cy="351779"/>
          </a:xfrm>
        </p:grpSpPr>
        <p:sp>
          <p:nvSpPr>
            <p:cNvPr id="18326" name="Google Shape;18326;p94"/>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94"/>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94"/>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94"/>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94"/>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94"/>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94"/>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94"/>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4" name="Google Shape;18334;p94"/>
          <p:cNvGrpSpPr/>
          <p:nvPr/>
        </p:nvGrpSpPr>
        <p:grpSpPr>
          <a:xfrm>
            <a:off x="6089372" y="1527136"/>
            <a:ext cx="401902" cy="323965"/>
            <a:chOff x="6089372" y="1527136"/>
            <a:chExt cx="401902" cy="323965"/>
          </a:xfrm>
        </p:grpSpPr>
        <p:sp>
          <p:nvSpPr>
            <p:cNvPr id="18335" name="Google Shape;18335;p94"/>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94"/>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94"/>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94"/>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94"/>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94"/>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1" name="Google Shape;18341;p94"/>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2" name="Google Shape;18342;p94"/>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94"/>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94"/>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94"/>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94"/>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94"/>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94"/>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94"/>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94"/>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94"/>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94"/>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94"/>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94"/>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94"/>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94"/>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94"/>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94"/>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94"/>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94"/>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94"/>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94"/>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94"/>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4" name="Google Shape;18364;p94"/>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5" name="Google Shape;18365;p94"/>
          <p:cNvGrpSpPr/>
          <p:nvPr/>
        </p:nvGrpSpPr>
        <p:grpSpPr>
          <a:xfrm>
            <a:off x="6579435" y="1527897"/>
            <a:ext cx="370103" cy="322445"/>
            <a:chOff x="6579435" y="1527897"/>
            <a:chExt cx="370103" cy="322445"/>
          </a:xfrm>
        </p:grpSpPr>
        <p:sp>
          <p:nvSpPr>
            <p:cNvPr id="18366" name="Google Shape;18366;p94"/>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94"/>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94"/>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94"/>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94"/>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94"/>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94"/>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94"/>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94"/>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94"/>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94"/>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94"/>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94"/>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94"/>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94"/>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94"/>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2" name="Google Shape;18382;p94"/>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3" name="Google Shape;18383;p94"/>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94"/>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94"/>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94"/>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7" name="Google Shape;18387;p94"/>
          <p:cNvGrpSpPr/>
          <p:nvPr/>
        </p:nvGrpSpPr>
        <p:grpSpPr>
          <a:xfrm>
            <a:off x="6988887" y="1538854"/>
            <a:ext cx="499920" cy="300136"/>
            <a:chOff x="6988887" y="1538854"/>
            <a:chExt cx="499920" cy="300136"/>
          </a:xfrm>
        </p:grpSpPr>
        <p:sp>
          <p:nvSpPr>
            <p:cNvPr id="18388" name="Google Shape;18388;p94"/>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94"/>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94"/>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94"/>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94"/>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94"/>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94"/>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94"/>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94"/>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94"/>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94"/>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94"/>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94"/>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1" name="Google Shape;18401;p94"/>
          <p:cNvGrpSpPr/>
          <p:nvPr/>
        </p:nvGrpSpPr>
        <p:grpSpPr>
          <a:xfrm>
            <a:off x="8050359" y="1520687"/>
            <a:ext cx="279321" cy="336837"/>
            <a:chOff x="8050359" y="1520687"/>
            <a:chExt cx="279321" cy="336837"/>
          </a:xfrm>
        </p:grpSpPr>
        <p:sp>
          <p:nvSpPr>
            <p:cNvPr id="18402" name="Google Shape;18402;p94"/>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3" name="Google Shape;18403;p94"/>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94"/>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94"/>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94"/>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94"/>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94"/>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94"/>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94"/>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94"/>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94"/>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94"/>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94"/>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15" name="Google Shape;18415;p94"/>
          <p:cNvGrpSpPr/>
          <p:nvPr/>
        </p:nvGrpSpPr>
        <p:grpSpPr>
          <a:xfrm>
            <a:off x="6093907" y="2461832"/>
            <a:ext cx="364441" cy="339091"/>
            <a:chOff x="6093907" y="2461832"/>
            <a:chExt cx="364441" cy="339091"/>
          </a:xfrm>
        </p:grpSpPr>
        <p:sp>
          <p:nvSpPr>
            <p:cNvPr id="18416" name="Google Shape;18416;p94"/>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94"/>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94"/>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94"/>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94"/>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1" name="Google Shape;18421;p94"/>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2" name="Google Shape;18422;p94"/>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94"/>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94"/>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94"/>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6" name="Google Shape;18426;p94"/>
          <p:cNvGrpSpPr/>
          <p:nvPr/>
        </p:nvGrpSpPr>
        <p:grpSpPr>
          <a:xfrm>
            <a:off x="4676331" y="1980866"/>
            <a:ext cx="377680" cy="377680"/>
            <a:chOff x="4676331" y="1980866"/>
            <a:chExt cx="377680" cy="377680"/>
          </a:xfrm>
        </p:grpSpPr>
        <p:sp>
          <p:nvSpPr>
            <p:cNvPr id="18427" name="Google Shape;18427;p94"/>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94"/>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94"/>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94"/>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94"/>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94"/>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94"/>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94"/>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94"/>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94"/>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94"/>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94"/>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94"/>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94"/>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94"/>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94"/>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94"/>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94"/>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94"/>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6" name="Google Shape;18446;p94"/>
          <p:cNvGrpSpPr/>
          <p:nvPr/>
        </p:nvGrpSpPr>
        <p:grpSpPr>
          <a:xfrm>
            <a:off x="7526242" y="1522968"/>
            <a:ext cx="357651" cy="332275"/>
            <a:chOff x="7526242" y="1522968"/>
            <a:chExt cx="357651" cy="332275"/>
          </a:xfrm>
        </p:grpSpPr>
        <p:sp>
          <p:nvSpPr>
            <p:cNvPr id="18447" name="Google Shape;18447;p94"/>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8" name="Google Shape;18448;p94"/>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94"/>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94"/>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94"/>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94"/>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94"/>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94"/>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94"/>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94"/>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94"/>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94"/>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94"/>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94"/>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94"/>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94"/>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3" name="Google Shape;18463;p94"/>
          <p:cNvGrpSpPr/>
          <p:nvPr/>
        </p:nvGrpSpPr>
        <p:grpSpPr>
          <a:xfrm>
            <a:off x="3250786" y="1982386"/>
            <a:ext cx="371650" cy="371624"/>
            <a:chOff x="3250786" y="1982386"/>
            <a:chExt cx="371650" cy="371624"/>
          </a:xfrm>
        </p:grpSpPr>
        <p:sp>
          <p:nvSpPr>
            <p:cNvPr id="18464" name="Google Shape;18464;p94"/>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5" name="Google Shape;18465;p94"/>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6" name="Google Shape;18466;p94"/>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94"/>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94"/>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94"/>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94"/>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94"/>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94"/>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94"/>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94"/>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94"/>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94"/>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94"/>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94"/>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94"/>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94"/>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94"/>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94"/>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94"/>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94"/>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94"/>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94"/>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94"/>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94"/>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94"/>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0" name="Google Shape;18490;p94"/>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1" name="Google Shape;18491;p94"/>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94"/>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94"/>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4" name="Google Shape;18494;p94"/>
          <p:cNvGrpSpPr/>
          <p:nvPr/>
        </p:nvGrpSpPr>
        <p:grpSpPr>
          <a:xfrm>
            <a:off x="1342386" y="2916322"/>
            <a:ext cx="373538" cy="331515"/>
            <a:chOff x="1342386" y="2916322"/>
            <a:chExt cx="373538" cy="331515"/>
          </a:xfrm>
        </p:grpSpPr>
        <p:sp>
          <p:nvSpPr>
            <p:cNvPr id="18495" name="Google Shape;18495;p94"/>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94"/>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94"/>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94"/>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94"/>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94"/>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94"/>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94"/>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94"/>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94"/>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94"/>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6" name="Google Shape;18506;p94"/>
          <p:cNvGrpSpPr/>
          <p:nvPr/>
        </p:nvGrpSpPr>
        <p:grpSpPr>
          <a:xfrm>
            <a:off x="2294122" y="2946600"/>
            <a:ext cx="373931" cy="271351"/>
            <a:chOff x="2294122" y="2946600"/>
            <a:chExt cx="373931" cy="271351"/>
          </a:xfrm>
        </p:grpSpPr>
        <p:sp>
          <p:nvSpPr>
            <p:cNvPr id="18507" name="Google Shape;18507;p94"/>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8" name="Google Shape;18508;p94"/>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9" name="Google Shape;18509;p94"/>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94"/>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94"/>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94"/>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94"/>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94"/>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94"/>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94"/>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94"/>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94"/>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94"/>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94"/>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94"/>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94"/>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94"/>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94"/>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94"/>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6" name="Google Shape;18526;p94"/>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7" name="Google Shape;18527;p94"/>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94"/>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94"/>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94"/>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94"/>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94"/>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94"/>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94"/>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94"/>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94"/>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7" name="Google Shape;18537;p94"/>
          <p:cNvGrpSpPr/>
          <p:nvPr/>
        </p:nvGrpSpPr>
        <p:grpSpPr>
          <a:xfrm>
            <a:off x="2769819" y="2907251"/>
            <a:ext cx="373905" cy="349682"/>
            <a:chOff x="2769819" y="2907251"/>
            <a:chExt cx="373905" cy="349682"/>
          </a:xfrm>
        </p:grpSpPr>
        <p:sp>
          <p:nvSpPr>
            <p:cNvPr id="18538" name="Google Shape;18538;p94"/>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94"/>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94"/>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94"/>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94"/>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94"/>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94"/>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94"/>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94"/>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94"/>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94"/>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94"/>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94"/>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94"/>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94"/>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94"/>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4" name="Google Shape;18554;p94"/>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5" name="Google Shape;18555;p94"/>
          <p:cNvGrpSpPr/>
          <p:nvPr/>
        </p:nvGrpSpPr>
        <p:grpSpPr>
          <a:xfrm>
            <a:off x="3246251" y="2895245"/>
            <a:ext cx="375792" cy="373800"/>
            <a:chOff x="3246251" y="2895245"/>
            <a:chExt cx="375792" cy="373800"/>
          </a:xfrm>
        </p:grpSpPr>
        <p:sp>
          <p:nvSpPr>
            <p:cNvPr id="18556" name="Google Shape;18556;p94"/>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94"/>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94"/>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94"/>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94"/>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94"/>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94"/>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94"/>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94"/>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94"/>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94"/>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94"/>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94"/>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94"/>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70" name="Google Shape;18570;p94"/>
          <p:cNvGrpSpPr/>
          <p:nvPr/>
        </p:nvGrpSpPr>
        <p:grpSpPr>
          <a:xfrm>
            <a:off x="3791182" y="2895454"/>
            <a:ext cx="234650" cy="373590"/>
            <a:chOff x="3791182" y="2895454"/>
            <a:chExt cx="234650" cy="373590"/>
          </a:xfrm>
        </p:grpSpPr>
        <p:sp>
          <p:nvSpPr>
            <p:cNvPr id="18571" name="Google Shape;18571;p94"/>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94"/>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94"/>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94"/>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94"/>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94"/>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94"/>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94"/>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94"/>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0" name="Google Shape;18580;p94"/>
          <p:cNvGrpSpPr/>
          <p:nvPr/>
        </p:nvGrpSpPr>
        <p:grpSpPr>
          <a:xfrm>
            <a:off x="7042995" y="2489463"/>
            <a:ext cx="364441" cy="256225"/>
            <a:chOff x="7042995" y="2489463"/>
            <a:chExt cx="364441" cy="256225"/>
          </a:xfrm>
        </p:grpSpPr>
        <p:sp>
          <p:nvSpPr>
            <p:cNvPr id="18581" name="Google Shape;18581;p94"/>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94"/>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3" name="Google Shape;18583;p94"/>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4" name="Google Shape;18584;p94"/>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94"/>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94"/>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94"/>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94"/>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94"/>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0" name="Google Shape;18590;p94"/>
          <p:cNvGrpSpPr/>
          <p:nvPr/>
        </p:nvGrpSpPr>
        <p:grpSpPr>
          <a:xfrm>
            <a:off x="7517172" y="2437007"/>
            <a:ext cx="364284" cy="361243"/>
            <a:chOff x="7517172" y="2437007"/>
            <a:chExt cx="364284" cy="361243"/>
          </a:xfrm>
        </p:grpSpPr>
        <p:sp>
          <p:nvSpPr>
            <p:cNvPr id="18591" name="Google Shape;18591;p94"/>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94"/>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94"/>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94"/>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94"/>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94"/>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94"/>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94"/>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94"/>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94"/>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94"/>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2" name="Google Shape;18602;p94"/>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3" name="Google Shape;18603;p94"/>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94"/>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94"/>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94"/>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94"/>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94"/>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9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94"/>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94"/>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2" name="Google Shape;18612;p94"/>
          <p:cNvGrpSpPr/>
          <p:nvPr/>
        </p:nvGrpSpPr>
        <p:grpSpPr>
          <a:xfrm>
            <a:off x="8006475" y="2436954"/>
            <a:ext cx="335290" cy="361321"/>
            <a:chOff x="8006475" y="2436954"/>
            <a:chExt cx="335290" cy="361321"/>
          </a:xfrm>
        </p:grpSpPr>
        <p:sp>
          <p:nvSpPr>
            <p:cNvPr id="18613" name="Google Shape;18613;p94"/>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94"/>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94"/>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94"/>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94"/>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94"/>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9" name="Google Shape;18619;p94"/>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0" name="Google Shape;18620;p94"/>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94"/>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94"/>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94"/>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94"/>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94"/>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94"/>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94"/>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94"/>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94"/>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94"/>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94"/>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2" name="Google Shape;18632;p94"/>
          <p:cNvGrpSpPr/>
          <p:nvPr/>
        </p:nvGrpSpPr>
        <p:grpSpPr>
          <a:xfrm>
            <a:off x="5596661" y="2909139"/>
            <a:ext cx="394326" cy="349682"/>
            <a:chOff x="5596661" y="2909139"/>
            <a:chExt cx="394326" cy="349682"/>
          </a:xfrm>
        </p:grpSpPr>
        <p:sp>
          <p:nvSpPr>
            <p:cNvPr id="18633" name="Google Shape;18633;p94"/>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94"/>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94"/>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94"/>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94"/>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8" name="Google Shape;18638;p94"/>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9" name="Google Shape;18639;p94"/>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94"/>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94"/>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94"/>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94"/>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94"/>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94"/>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94"/>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94"/>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94"/>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49" name="Google Shape;18649;p94"/>
          <p:cNvGrpSpPr/>
          <p:nvPr/>
        </p:nvGrpSpPr>
        <p:grpSpPr>
          <a:xfrm>
            <a:off x="874658" y="2914408"/>
            <a:ext cx="356891" cy="335709"/>
            <a:chOff x="874658" y="2914408"/>
            <a:chExt cx="356891" cy="335709"/>
          </a:xfrm>
        </p:grpSpPr>
        <p:sp>
          <p:nvSpPr>
            <p:cNvPr id="18650" name="Google Shape;18650;p94"/>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94"/>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94"/>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94"/>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94"/>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94"/>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6" name="Google Shape;18656;p94"/>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7" name="Google Shape;18657;p94"/>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94"/>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94"/>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94"/>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94"/>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94"/>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94"/>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94"/>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94"/>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94"/>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94"/>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94"/>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94"/>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0" name="Google Shape;18670;p94"/>
          <p:cNvGrpSpPr/>
          <p:nvPr/>
        </p:nvGrpSpPr>
        <p:grpSpPr>
          <a:xfrm>
            <a:off x="4230912" y="2929193"/>
            <a:ext cx="308813" cy="306165"/>
            <a:chOff x="4230912" y="2929193"/>
            <a:chExt cx="308813" cy="306165"/>
          </a:xfrm>
        </p:grpSpPr>
        <p:sp>
          <p:nvSpPr>
            <p:cNvPr id="18671" name="Google Shape;18671;p94"/>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2" name="Google Shape;18672;p94"/>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3" name="Google Shape;18673;p94"/>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94"/>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94"/>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94"/>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94"/>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94"/>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94"/>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94"/>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94"/>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94"/>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94"/>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94"/>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94"/>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6" name="Google Shape;18686;p94"/>
          <p:cNvGrpSpPr/>
          <p:nvPr/>
        </p:nvGrpSpPr>
        <p:grpSpPr>
          <a:xfrm>
            <a:off x="4627886" y="3401089"/>
            <a:ext cx="409111" cy="267944"/>
            <a:chOff x="4627886" y="3401089"/>
            <a:chExt cx="409111" cy="267944"/>
          </a:xfrm>
        </p:grpSpPr>
        <p:sp>
          <p:nvSpPr>
            <p:cNvPr id="18687" name="Google Shape;18687;p94"/>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94"/>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94"/>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94"/>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94"/>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2" name="Google Shape;18692;p94"/>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3" name="Google Shape;18693;p94"/>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94"/>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94"/>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94"/>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94"/>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8" name="Google Shape;18698;p94"/>
          <p:cNvGrpSpPr/>
          <p:nvPr/>
        </p:nvGrpSpPr>
        <p:grpSpPr>
          <a:xfrm>
            <a:off x="4652476" y="2898915"/>
            <a:ext cx="386016" cy="384495"/>
            <a:chOff x="4652476" y="2898915"/>
            <a:chExt cx="386016" cy="384495"/>
          </a:xfrm>
        </p:grpSpPr>
        <p:sp>
          <p:nvSpPr>
            <p:cNvPr id="18699" name="Google Shape;18699;p94"/>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94"/>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94"/>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94"/>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94"/>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94"/>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5" name="Google Shape;18705;p94"/>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6" name="Google Shape;18706;p94"/>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94"/>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8" name="Google Shape;18708;p94"/>
          <p:cNvGrpSpPr/>
          <p:nvPr/>
        </p:nvGrpSpPr>
        <p:grpSpPr>
          <a:xfrm>
            <a:off x="5156931" y="2922194"/>
            <a:ext cx="324699" cy="347611"/>
            <a:chOff x="5156931" y="2922194"/>
            <a:chExt cx="324699" cy="347611"/>
          </a:xfrm>
        </p:grpSpPr>
        <p:sp>
          <p:nvSpPr>
            <p:cNvPr id="18709" name="Google Shape;18709;p94"/>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94"/>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94"/>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94"/>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94"/>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94"/>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94"/>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94"/>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94"/>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94"/>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94"/>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94"/>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94"/>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94"/>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94"/>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94"/>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5" name="Google Shape;18725;p94"/>
          <p:cNvGrpSpPr/>
          <p:nvPr/>
        </p:nvGrpSpPr>
        <p:grpSpPr>
          <a:xfrm>
            <a:off x="6086331" y="2905337"/>
            <a:ext cx="364441" cy="364834"/>
            <a:chOff x="6086331" y="2905337"/>
            <a:chExt cx="364441" cy="364834"/>
          </a:xfrm>
        </p:grpSpPr>
        <p:sp>
          <p:nvSpPr>
            <p:cNvPr id="18726" name="Google Shape;18726;p94"/>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94"/>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94"/>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9" name="Google Shape;18729;p94"/>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0" name="Google Shape;18730;p94"/>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94"/>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2" name="Google Shape;18732;p94"/>
          <p:cNvGrpSpPr/>
          <p:nvPr/>
        </p:nvGrpSpPr>
        <p:grpSpPr>
          <a:xfrm>
            <a:off x="6554059" y="2907251"/>
            <a:ext cx="377706" cy="377680"/>
            <a:chOff x="6554059" y="2907251"/>
            <a:chExt cx="377706" cy="377680"/>
          </a:xfrm>
        </p:grpSpPr>
        <p:sp>
          <p:nvSpPr>
            <p:cNvPr id="18733" name="Google Shape;18733;p94"/>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94"/>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94"/>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94"/>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94"/>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94"/>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94"/>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94"/>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94"/>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94"/>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94"/>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94"/>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94"/>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94"/>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94"/>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94"/>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9" name="Google Shape;18749;p94"/>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0" name="Google Shape;18750;p94"/>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94"/>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94"/>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94"/>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54" name="Google Shape;18754;p94"/>
          <p:cNvGrpSpPr/>
          <p:nvPr/>
        </p:nvGrpSpPr>
        <p:grpSpPr>
          <a:xfrm>
            <a:off x="7491796" y="2945446"/>
            <a:ext cx="400801" cy="317542"/>
            <a:chOff x="7491796" y="2945446"/>
            <a:chExt cx="400801" cy="317542"/>
          </a:xfrm>
        </p:grpSpPr>
        <p:sp>
          <p:nvSpPr>
            <p:cNvPr id="18755" name="Google Shape;18755;p94"/>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94"/>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94"/>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94"/>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94"/>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94"/>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94"/>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94"/>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94"/>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94"/>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94"/>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94"/>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94"/>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94"/>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94"/>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0" name="Google Shape;18770;p94"/>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1" name="Google Shape;18771;p94"/>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94"/>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94"/>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94"/>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94"/>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94"/>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7" name="Google Shape;18777;p94"/>
          <p:cNvGrpSpPr/>
          <p:nvPr/>
        </p:nvGrpSpPr>
        <p:grpSpPr>
          <a:xfrm>
            <a:off x="7045643" y="2907723"/>
            <a:ext cx="345304" cy="365857"/>
            <a:chOff x="7045643" y="2907723"/>
            <a:chExt cx="345304" cy="365857"/>
          </a:xfrm>
        </p:grpSpPr>
        <p:sp>
          <p:nvSpPr>
            <p:cNvPr id="18778" name="Google Shape;18778;p94"/>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94"/>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94"/>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94"/>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94"/>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94"/>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94"/>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94"/>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94"/>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94"/>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94"/>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94"/>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0" name="Google Shape;18790;p94"/>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1" name="Google Shape;18791;p94"/>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94"/>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94"/>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94"/>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94"/>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94"/>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7" name="Google Shape;18797;p94"/>
          <p:cNvGrpSpPr/>
          <p:nvPr/>
        </p:nvGrpSpPr>
        <p:grpSpPr>
          <a:xfrm>
            <a:off x="7992843" y="2907251"/>
            <a:ext cx="347794" cy="366328"/>
            <a:chOff x="7992843" y="2907251"/>
            <a:chExt cx="347794" cy="366328"/>
          </a:xfrm>
        </p:grpSpPr>
        <p:sp>
          <p:nvSpPr>
            <p:cNvPr id="18798" name="Google Shape;18798;p94"/>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94"/>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94"/>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94"/>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94"/>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94"/>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94"/>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94"/>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94"/>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94"/>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94"/>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94"/>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94"/>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94"/>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94"/>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94"/>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94"/>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5" name="Google Shape;18815;p94"/>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6" name="Google Shape;18816;p94"/>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94"/>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94"/>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94"/>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94"/>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94"/>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94"/>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94"/>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94"/>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94"/>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94"/>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94"/>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94"/>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94"/>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94"/>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1" name="Google Shape;18831;p94"/>
          <p:cNvGrpSpPr/>
          <p:nvPr/>
        </p:nvGrpSpPr>
        <p:grpSpPr>
          <a:xfrm>
            <a:off x="873898" y="1512377"/>
            <a:ext cx="398127" cy="353457"/>
            <a:chOff x="873898" y="1512377"/>
            <a:chExt cx="398127" cy="353457"/>
          </a:xfrm>
        </p:grpSpPr>
        <p:sp>
          <p:nvSpPr>
            <p:cNvPr id="18832" name="Google Shape;18832;p94"/>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94"/>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94"/>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94"/>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94"/>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94"/>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94"/>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94"/>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94"/>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94"/>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94"/>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94"/>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94"/>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94"/>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94"/>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94"/>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94"/>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94"/>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94"/>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1" name="Google Shape;18851;p94"/>
          <p:cNvGrpSpPr/>
          <p:nvPr/>
        </p:nvGrpSpPr>
        <p:grpSpPr>
          <a:xfrm>
            <a:off x="1424125" y="1515680"/>
            <a:ext cx="246762" cy="347139"/>
            <a:chOff x="1424125" y="1515680"/>
            <a:chExt cx="246762" cy="347139"/>
          </a:xfrm>
        </p:grpSpPr>
        <p:sp>
          <p:nvSpPr>
            <p:cNvPr id="18852" name="Google Shape;18852;p94"/>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94"/>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94"/>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94"/>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94"/>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94"/>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8" name="Google Shape;18858;p94"/>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9" name="Google Shape;18859;p94"/>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94"/>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94"/>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94"/>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94"/>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94"/>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94"/>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94"/>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94"/>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94"/>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94"/>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94"/>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94"/>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2" name="Google Shape;18872;p94"/>
          <p:cNvGrpSpPr/>
          <p:nvPr/>
        </p:nvGrpSpPr>
        <p:grpSpPr>
          <a:xfrm>
            <a:off x="2319498" y="1512744"/>
            <a:ext cx="352697" cy="352723"/>
            <a:chOff x="2319498" y="1512744"/>
            <a:chExt cx="352697" cy="352723"/>
          </a:xfrm>
        </p:grpSpPr>
        <p:sp>
          <p:nvSpPr>
            <p:cNvPr id="18873" name="Google Shape;18873;p94"/>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94"/>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94"/>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94"/>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7" name="Google Shape;18877;p94"/>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8" name="Google Shape;18878;p94"/>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94"/>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94"/>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94"/>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94"/>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94"/>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94"/>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94"/>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94"/>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94"/>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94"/>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94"/>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94"/>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94"/>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2" name="Google Shape;18892;p94"/>
          <p:cNvGrpSpPr/>
          <p:nvPr/>
        </p:nvGrpSpPr>
        <p:grpSpPr>
          <a:xfrm>
            <a:off x="4236601" y="1512666"/>
            <a:ext cx="312981" cy="352697"/>
            <a:chOff x="4236601" y="1512666"/>
            <a:chExt cx="312981" cy="352697"/>
          </a:xfrm>
        </p:grpSpPr>
        <p:sp>
          <p:nvSpPr>
            <p:cNvPr id="18893" name="Google Shape;18893;p94"/>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4" name="Google Shape;18894;p94"/>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5" name="Google Shape;18895;p94"/>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94"/>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94"/>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94"/>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94"/>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94"/>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94"/>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94"/>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94"/>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94"/>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94"/>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94"/>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07" name="Google Shape;18907;p94"/>
          <p:cNvGrpSpPr/>
          <p:nvPr/>
        </p:nvGrpSpPr>
        <p:grpSpPr>
          <a:xfrm>
            <a:off x="849675" y="3347716"/>
            <a:ext cx="346300" cy="375818"/>
            <a:chOff x="849675" y="3347716"/>
            <a:chExt cx="346300" cy="375818"/>
          </a:xfrm>
        </p:grpSpPr>
        <p:sp>
          <p:nvSpPr>
            <p:cNvPr id="18908" name="Google Shape;18908;p94"/>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94"/>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94"/>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94"/>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94"/>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94"/>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94"/>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94"/>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6" name="Google Shape;18916;p94"/>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7" name="Google Shape;18917;p94"/>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8" name="Google Shape;18918;p94"/>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9" name="Google Shape;18919;p94"/>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0" name="Google Shape;18920;p94"/>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1" name="Google Shape;18921;p94"/>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2" name="Google Shape;18922;p94"/>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3" name="Google Shape;18923;p94"/>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94"/>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5" name="Google Shape;18925;p94"/>
          <p:cNvGrpSpPr/>
          <p:nvPr/>
        </p:nvGrpSpPr>
        <p:grpSpPr>
          <a:xfrm>
            <a:off x="1324219" y="3399202"/>
            <a:ext cx="376578" cy="272846"/>
            <a:chOff x="1324219" y="3399202"/>
            <a:chExt cx="376578" cy="272846"/>
          </a:xfrm>
        </p:grpSpPr>
        <p:sp>
          <p:nvSpPr>
            <p:cNvPr id="18926" name="Google Shape;18926;p94"/>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94"/>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94"/>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94"/>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94"/>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94"/>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94"/>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94"/>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94"/>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94"/>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94"/>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94"/>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94"/>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94"/>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94"/>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94"/>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2" name="Google Shape;18942;p94"/>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3" name="Google Shape;18943;p94"/>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94"/>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94"/>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94"/>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94"/>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94"/>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94"/>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94"/>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94"/>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94"/>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3" name="Google Shape;18953;p94"/>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4" name="Google Shape;18954;p94"/>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94"/>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94"/>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94"/>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94"/>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9" name="Google Shape;18959;p94"/>
          <p:cNvGrpSpPr/>
          <p:nvPr/>
        </p:nvGrpSpPr>
        <p:grpSpPr>
          <a:xfrm>
            <a:off x="1798763" y="3395401"/>
            <a:ext cx="376185" cy="280448"/>
            <a:chOff x="1798763" y="3395401"/>
            <a:chExt cx="376185" cy="280448"/>
          </a:xfrm>
        </p:grpSpPr>
        <p:sp>
          <p:nvSpPr>
            <p:cNvPr id="18960" name="Google Shape;18960;p94"/>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94"/>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94"/>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94"/>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4" name="Google Shape;18964;p94"/>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5" name="Google Shape;18965;p94"/>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94"/>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94"/>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94"/>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94"/>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94"/>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1" name="Google Shape;18971;p94"/>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2" name="Google Shape;18972;p94"/>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94"/>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94"/>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94"/>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94"/>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94"/>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94"/>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94"/>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94"/>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94"/>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94"/>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94"/>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4" name="Google Shape;18984;p94"/>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5" name="Google Shape;18985;p94"/>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94"/>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94"/>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94"/>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94"/>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94"/>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1" name="Google Shape;18991;p94"/>
          <p:cNvGrpSpPr/>
          <p:nvPr/>
        </p:nvGrpSpPr>
        <p:grpSpPr>
          <a:xfrm>
            <a:off x="2273307" y="3378754"/>
            <a:ext cx="375818" cy="313374"/>
            <a:chOff x="2273307" y="3378754"/>
            <a:chExt cx="375818" cy="313374"/>
          </a:xfrm>
        </p:grpSpPr>
        <p:sp>
          <p:nvSpPr>
            <p:cNvPr id="18992" name="Google Shape;18992;p94"/>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94"/>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94"/>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94"/>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94"/>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94"/>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94"/>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94"/>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94"/>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94"/>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94"/>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94"/>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94"/>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94"/>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94"/>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7" name="Google Shape;19007;p94"/>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8" name="Google Shape;19008;p94"/>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94"/>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94"/>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94"/>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2" name="Google Shape;19012;p94"/>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3" name="Google Shape;19013;p94"/>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94"/>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94"/>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94"/>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7" name="Google Shape;19017;p94"/>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8" name="Google Shape;19018;p94"/>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94"/>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94"/>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94"/>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94"/>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94"/>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94"/>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94"/>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94"/>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94"/>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94"/>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94"/>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0" name="Google Shape;19030;p94"/>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1" name="Google Shape;19031;p94"/>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94"/>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94"/>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94"/>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94"/>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94"/>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94"/>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94"/>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94"/>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94"/>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94"/>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94"/>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94"/>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94"/>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5" name="Google Shape;19045;p94"/>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6" name="Google Shape;19046;p94"/>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94"/>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94"/>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94"/>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94"/>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94"/>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94"/>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3" name="Google Shape;19053;p94"/>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4" name="Google Shape;19054;p94"/>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94"/>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94"/>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94"/>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94"/>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94"/>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94"/>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94"/>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94"/>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94"/>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4" name="Google Shape;19064;p94"/>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5" name="Google Shape;19065;p94"/>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94"/>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94"/>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94"/>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94"/>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94"/>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94"/>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94"/>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94"/>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94"/>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94"/>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6" name="Google Shape;19076;p94"/>
          <p:cNvGrpSpPr/>
          <p:nvPr/>
        </p:nvGrpSpPr>
        <p:grpSpPr>
          <a:xfrm>
            <a:off x="2747484" y="3359460"/>
            <a:ext cx="377706" cy="352330"/>
            <a:chOff x="2747484" y="3359460"/>
            <a:chExt cx="377706" cy="352330"/>
          </a:xfrm>
        </p:grpSpPr>
        <p:sp>
          <p:nvSpPr>
            <p:cNvPr id="19077" name="Google Shape;19077;p94"/>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94"/>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94"/>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94"/>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94"/>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94"/>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94"/>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94"/>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94"/>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94"/>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94"/>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94"/>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94"/>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94"/>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94"/>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92" name="Google Shape;19092;p94"/>
          <p:cNvGrpSpPr/>
          <p:nvPr/>
        </p:nvGrpSpPr>
        <p:grpSpPr>
          <a:xfrm>
            <a:off x="3696205" y="3371938"/>
            <a:ext cx="375792" cy="327373"/>
            <a:chOff x="3696205" y="3371938"/>
            <a:chExt cx="375792" cy="327373"/>
          </a:xfrm>
        </p:grpSpPr>
        <p:sp>
          <p:nvSpPr>
            <p:cNvPr id="19093" name="Google Shape;19093;p94"/>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94"/>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94"/>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94"/>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94"/>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94"/>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94"/>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94"/>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94"/>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94"/>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94"/>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94"/>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94"/>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94"/>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94"/>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94"/>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9" name="Google Shape;19109;p94"/>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0" name="Google Shape;19110;p94"/>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94"/>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94"/>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94"/>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94"/>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94"/>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6" name="Google Shape;19116;p94"/>
          <p:cNvGrpSpPr/>
          <p:nvPr/>
        </p:nvGrpSpPr>
        <p:grpSpPr>
          <a:xfrm>
            <a:off x="6567324" y="2436849"/>
            <a:ext cx="366722" cy="342892"/>
            <a:chOff x="6567324" y="2436849"/>
            <a:chExt cx="366722" cy="342892"/>
          </a:xfrm>
        </p:grpSpPr>
        <p:sp>
          <p:nvSpPr>
            <p:cNvPr id="19117" name="Google Shape;19117;p94"/>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94"/>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94"/>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94"/>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94"/>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2" name="Google Shape;19122;p94"/>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3" name="Google Shape;19123;p94"/>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94"/>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94"/>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94"/>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94"/>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94"/>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9" name="Google Shape;19129;p94"/>
          <p:cNvGrpSpPr/>
          <p:nvPr/>
        </p:nvGrpSpPr>
        <p:grpSpPr>
          <a:xfrm>
            <a:off x="4208970" y="3361347"/>
            <a:ext cx="299349" cy="348188"/>
            <a:chOff x="4208970" y="3361347"/>
            <a:chExt cx="299349" cy="348188"/>
          </a:xfrm>
        </p:grpSpPr>
        <p:sp>
          <p:nvSpPr>
            <p:cNvPr id="19130" name="Google Shape;19130;p94"/>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94"/>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94"/>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94"/>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94"/>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94"/>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6" name="Google Shape;19136;p94"/>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7" name="Google Shape;19137;p94"/>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94"/>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94"/>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94"/>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94"/>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94"/>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94"/>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4" name="Google Shape;19144;p94"/>
          <p:cNvGrpSpPr/>
          <p:nvPr/>
        </p:nvGrpSpPr>
        <p:grpSpPr>
          <a:xfrm>
            <a:off x="2786833" y="1512351"/>
            <a:ext cx="366722" cy="353667"/>
            <a:chOff x="2786833" y="1512351"/>
            <a:chExt cx="366722" cy="353667"/>
          </a:xfrm>
        </p:grpSpPr>
        <p:sp>
          <p:nvSpPr>
            <p:cNvPr id="19145" name="Google Shape;19145;p94"/>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94"/>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94"/>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94"/>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94"/>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94"/>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94"/>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94"/>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94"/>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94"/>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94"/>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94"/>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94"/>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94"/>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94"/>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94"/>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94"/>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94"/>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94"/>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94"/>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5" name="Google Shape;19165;p94"/>
          <p:cNvGrpSpPr/>
          <p:nvPr/>
        </p:nvGrpSpPr>
        <p:grpSpPr>
          <a:xfrm>
            <a:off x="1845321" y="1512744"/>
            <a:ext cx="352723" cy="353090"/>
            <a:chOff x="1845321" y="1512744"/>
            <a:chExt cx="352723" cy="353090"/>
          </a:xfrm>
        </p:grpSpPr>
        <p:sp>
          <p:nvSpPr>
            <p:cNvPr id="19166" name="Google Shape;19166;p94"/>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94"/>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94"/>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94"/>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0" name="Google Shape;19170;p94"/>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1" name="Google Shape;19171;p94"/>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94"/>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94"/>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94"/>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94"/>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94"/>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7" name="Google Shape;19177;p94"/>
          <p:cNvGrpSpPr/>
          <p:nvPr/>
        </p:nvGrpSpPr>
        <p:grpSpPr>
          <a:xfrm>
            <a:off x="3214452" y="3340533"/>
            <a:ext cx="392465" cy="389896"/>
            <a:chOff x="3214452" y="3340533"/>
            <a:chExt cx="392465" cy="389896"/>
          </a:xfrm>
        </p:grpSpPr>
        <p:sp>
          <p:nvSpPr>
            <p:cNvPr id="19178" name="Google Shape;19178;p94"/>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94"/>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94"/>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94"/>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94"/>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94"/>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94"/>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94"/>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94"/>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94"/>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94"/>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94"/>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94"/>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94"/>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94"/>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94"/>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94"/>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94"/>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94"/>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94"/>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94"/>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94"/>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94"/>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94"/>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94"/>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3" name="Google Shape;19203;p94"/>
          <p:cNvGrpSpPr/>
          <p:nvPr/>
        </p:nvGrpSpPr>
        <p:grpSpPr>
          <a:xfrm>
            <a:off x="3327229" y="1499899"/>
            <a:ext cx="234650" cy="378440"/>
            <a:chOff x="3327229" y="1499899"/>
            <a:chExt cx="234650" cy="378440"/>
          </a:xfrm>
        </p:grpSpPr>
        <p:sp>
          <p:nvSpPr>
            <p:cNvPr id="19204" name="Google Shape;19204;p94"/>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94"/>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94"/>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94"/>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8" name="Google Shape;19208;p94"/>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9" name="Google Shape;19209;p94"/>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94"/>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94"/>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2" name="Google Shape;19212;p94"/>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3" name="Google Shape;19213;p94"/>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94"/>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94"/>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94"/>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94"/>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94"/>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94"/>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94"/>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94"/>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94"/>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94"/>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4" name="Google Shape;19224;p94"/>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5" name="Google Shape;19225;p94"/>
          <p:cNvGrpSpPr/>
          <p:nvPr/>
        </p:nvGrpSpPr>
        <p:grpSpPr>
          <a:xfrm>
            <a:off x="3735553" y="1530151"/>
            <a:ext cx="366722" cy="317962"/>
            <a:chOff x="3735553" y="1530151"/>
            <a:chExt cx="366722" cy="317962"/>
          </a:xfrm>
        </p:grpSpPr>
        <p:sp>
          <p:nvSpPr>
            <p:cNvPr id="19226" name="Google Shape;19226;p94"/>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94"/>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94"/>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94"/>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94"/>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94"/>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94"/>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94"/>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94"/>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94"/>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94"/>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94"/>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38" name="Google Shape;19238;p94"/>
          <p:cNvGrpSpPr/>
          <p:nvPr/>
        </p:nvGrpSpPr>
        <p:grpSpPr>
          <a:xfrm>
            <a:off x="866322" y="2469775"/>
            <a:ext cx="379226" cy="322733"/>
            <a:chOff x="866322" y="2469775"/>
            <a:chExt cx="379226" cy="322733"/>
          </a:xfrm>
        </p:grpSpPr>
        <p:sp>
          <p:nvSpPr>
            <p:cNvPr id="19239" name="Google Shape;19239;p94"/>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94"/>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94"/>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94"/>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94"/>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4" name="Google Shape;19244;p94"/>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5" name="Google Shape;19245;p94"/>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94"/>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94"/>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94"/>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94"/>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94"/>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94"/>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94"/>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94"/>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94"/>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94"/>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94"/>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7" name="Google Shape;19257;p94"/>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8" name="Google Shape;19258;p94"/>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94"/>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94"/>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94"/>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94"/>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94"/>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94"/>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65" name="Google Shape;19265;p94"/>
          <p:cNvGrpSpPr/>
          <p:nvPr/>
        </p:nvGrpSpPr>
        <p:grpSpPr>
          <a:xfrm>
            <a:off x="1328387" y="2500814"/>
            <a:ext cx="404183" cy="289151"/>
            <a:chOff x="1328387" y="2500814"/>
            <a:chExt cx="404183" cy="289151"/>
          </a:xfrm>
        </p:grpSpPr>
        <p:sp>
          <p:nvSpPr>
            <p:cNvPr id="19266" name="Google Shape;19266;p94"/>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94"/>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94"/>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94"/>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94"/>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1" name="Google Shape;19271;p94"/>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2" name="Google Shape;19272;p94"/>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94"/>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94"/>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94"/>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94"/>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94"/>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94"/>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94"/>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94"/>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94"/>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94"/>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94"/>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94"/>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94"/>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94"/>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94"/>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94"/>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94"/>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94"/>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1" name="Google Shape;19291;p94"/>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2" name="Google Shape;19292;p94"/>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94"/>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94"/>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5" name="Google Shape;19295;p94"/>
          <p:cNvGrpSpPr/>
          <p:nvPr/>
        </p:nvGrpSpPr>
        <p:grpSpPr>
          <a:xfrm>
            <a:off x="1821465" y="2495702"/>
            <a:ext cx="365988" cy="270801"/>
            <a:chOff x="1821465" y="2495702"/>
            <a:chExt cx="365988" cy="270801"/>
          </a:xfrm>
        </p:grpSpPr>
        <p:sp>
          <p:nvSpPr>
            <p:cNvPr id="19296" name="Google Shape;19296;p94"/>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94"/>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94"/>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9" name="Google Shape;19299;p94"/>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0" name="Google Shape;19300;p94"/>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94"/>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94"/>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3" name="Google Shape;19303;p94"/>
          <p:cNvGrpSpPr/>
          <p:nvPr/>
        </p:nvGrpSpPr>
        <p:grpSpPr>
          <a:xfrm>
            <a:off x="3725723" y="2455776"/>
            <a:ext cx="354977" cy="351202"/>
            <a:chOff x="3725723" y="2455776"/>
            <a:chExt cx="354977" cy="351202"/>
          </a:xfrm>
        </p:grpSpPr>
        <p:sp>
          <p:nvSpPr>
            <p:cNvPr id="19304" name="Google Shape;19304;p94"/>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94"/>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94"/>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94"/>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8" name="Google Shape;19308;p94"/>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9" name="Google Shape;19309;p94"/>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94"/>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94"/>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94"/>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94"/>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94"/>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94"/>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94"/>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7" name="Google Shape;19317;p94"/>
          <p:cNvGrpSpPr/>
          <p:nvPr/>
        </p:nvGrpSpPr>
        <p:grpSpPr>
          <a:xfrm>
            <a:off x="5226165" y="1977641"/>
            <a:ext cx="230482" cy="388847"/>
            <a:chOff x="5226165" y="1977641"/>
            <a:chExt cx="230482" cy="388847"/>
          </a:xfrm>
        </p:grpSpPr>
        <p:sp>
          <p:nvSpPr>
            <p:cNvPr id="19318" name="Google Shape;19318;p94"/>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94"/>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94"/>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94"/>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94"/>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94"/>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94"/>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94"/>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94"/>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94"/>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94"/>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94"/>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0" name="Google Shape;19330;p94"/>
          <p:cNvGrpSpPr/>
          <p:nvPr/>
        </p:nvGrpSpPr>
        <p:grpSpPr>
          <a:xfrm>
            <a:off x="5632602" y="2025510"/>
            <a:ext cx="370130" cy="287264"/>
            <a:chOff x="5632602" y="2025510"/>
            <a:chExt cx="370130" cy="287264"/>
          </a:xfrm>
        </p:grpSpPr>
        <p:sp>
          <p:nvSpPr>
            <p:cNvPr id="19331" name="Google Shape;19331;p94"/>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94"/>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94"/>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94"/>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94"/>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6" name="Google Shape;19336;p94"/>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7" name="Google Shape;19337;p94"/>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94"/>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94"/>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94"/>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94"/>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94"/>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94"/>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94"/>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5" name="Google Shape;19345;p94"/>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6" name="Google Shape;19346;p94"/>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94"/>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94"/>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9" name="Google Shape;19349;p94"/>
          <p:cNvGrpSpPr/>
          <p:nvPr/>
        </p:nvGrpSpPr>
        <p:grpSpPr>
          <a:xfrm>
            <a:off x="4212378" y="2456537"/>
            <a:ext cx="331515" cy="330021"/>
            <a:chOff x="4212378" y="2456537"/>
            <a:chExt cx="331515" cy="330021"/>
          </a:xfrm>
        </p:grpSpPr>
        <p:sp>
          <p:nvSpPr>
            <p:cNvPr id="19350" name="Google Shape;19350;p94"/>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94"/>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94"/>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94"/>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94"/>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94"/>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94"/>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94"/>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94"/>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9" name="Google Shape;19359;p94"/>
          <p:cNvGrpSpPr/>
          <p:nvPr/>
        </p:nvGrpSpPr>
        <p:grpSpPr>
          <a:xfrm>
            <a:off x="6176013" y="1977825"/>
            <a:ext cx="235411" cy="347427"/>
            <a:chOff x="6176013" y="1977825"/>
            <a:chExt cx="235411" cy="347427"/>
          </a:xfrm>
        </p:grpSpPr>
        <p:sp>
          <p:nvSpPr>
            <p:cNvPr id="19360" name="Google Shape;19360;p94"/>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1" name="Google Shape;19361;p94"/>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94"/>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94"/>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94"/>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94"/>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94"/>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94"/>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94"/>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94"/>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94"/>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1" name="Google Shape;19371;p94"/>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2" name="Google Shape;19372;p94"/>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94"/>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94"/>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94"/>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94"/>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7" name="Google Shape;19377;p94"/>
          <p:cNvGrpSpPr/>
          <p:nvPr/>
        </p:nvGrpSpPr>
        <p:grpSpPr>
          <a:xfrm>
            <a:off x="6652077" y="1977458"/>
            <a:ext cx="235778" cy="347794"/>
            <a:chOff x="6652077" y="1977458"/>
            <a:chExt cx="235778" cy="347794"/>
          </a:xfrm>
        </p:grpSpPr>
        <p:sp>
          <p:nvSpPr>
            <p:cNvPr id="19378" name="Google Shape;19378;p94"/>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9" name="Google Shape;19379;p94"/>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0" name="Google Shape;19380;p94"/>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94"/>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94"/>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94"/>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94"/>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94"/>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94"/>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94"/>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94"/>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94"/>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94"/>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94"/>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94"/>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94"/>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4" name="Google Shape;19394;p94"/>
          <p:cNvGrpSpPr/>
          <p:nvPr/>
        </p:nvGrpSpPr>
        <p:grpSpPr>
          <a:xfrm>
            <a:off x="7072513" y="1997512"/>
            <a:ext cx="394352" cy="308052"/>
            <a:chOff x="7072513" y="1997512"/>
            <a:chExt cx="394352" cy="308052"/>
          </a:xfrm>
        </p:grpSpPr>
        <p:sp>
          <p:nvSpPr>
            <p:cNvPr id="19395" name="Google Shape;19395;p94"/>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94"/>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94"/>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94"/>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9" name="Google Shape;19399;p94"/>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0" name="Google Shape;19400;p94"/>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94"/>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94"/>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94"/>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94"/>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94"/>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6" name="Google Shape;19406;p94"/>
          <p:cNvGrpSpPr/>
          <p:nvPr/>
        </p:nvGrpSpPr>
        <p:grpSpPr>
          <a:xfrm>
            <a:off x="7576208" y="1977825"/>
            <a:ext cx="292533" cy="347454"/>
            <a:chOff x="7576208" y="1977825"/>
            <a:chExt cx="292533" cy="347454"/>
          </a:xfrm>
        </p:grpSpPr>
        <p:sp>
          <p:nvSpPr>
            <p:cNvPr id="19407" name="Google Shape;19407;p94"/>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94"/>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94"/>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94"/>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94"/>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94"/>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94"/>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94"/>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94"/>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94"/>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94"/>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94"/>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9" name="Google Shape;19419;p94"/>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0" name="Google Shape;19420;p94"/>
          <p:cNvGrpSpPr/>
          <p:nvPr/>
        </p:nvGrpSpPr>
        <p:grpSpPr>
          <a:xfrm>
            <a:off x="8023882" y="1977458"/>
            <a:ext cx="320557" cy="347794"/>
            <a:chOff x="8023882" y="1977458"/>
            <a:chExt cx="320557" cy="347794"/>
          </a:xfrm>
        </p:grpSpPr>
        <p:sp>
          <p:nvSpPr>
            <p:cNvPr id="19421" name="Google Shape;19421;p94"/>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94"/>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94"/>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94"/>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94"/>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94"/>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94"/>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94"/>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94"/>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94"/>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94"/>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94"/>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3" name="Google Shape;19433;p94"/>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4" name="Google Shape;19434;p94"/>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94"/>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94"/>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94"/>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94"/>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94"/>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94"/>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94"/>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94"/>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94"/>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94"/>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94"/>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94"/>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94"/>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94"/>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94"/>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94"/>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94"/>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94"/>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94"/>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94"/>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94"/>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94"/>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94"/>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94"/>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9" name="Google Shape;19459;p94"/>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0" name="Google Shape;19460;p94"/>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1" name="Google Shape;19461;p94"/>
          <p:cNvGrpSpPr/>
          <p:nvPr/>
        </p:nvGrpSpPr>
        <p:grpSpPr>
          <a:xfrm>
            <a:off x="5627674" y="2444819"/>
            <a:ext cx="345147" cy="342630"/>
            <a:chOff x="5627674" y="2444819"/>
            <a:chExt cx="345147" cy="342630"/>
          </a:xfrm>
        </p:grpSpPr>
        <p:sp>
          <p:nvSpPr>
            <p:cNvPr id="19462" name="Google Shape;19462;p94"/>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94"/>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94"/>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94"/>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94"/>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7" name="Google Shape;19467;p94"/>
          <p:cNvGrpSpPr/>
          <p:nvPr/>
        </p:nvGrpSpPr>
        <p:grpSpPr>
          <a:xfrm>
            <a:off x="4653996" y="2440257"/>
            <a:ext cx="396607" cy="348555"/>
            <a:chOff x="4653996" y="2440257"/>
            <a:chExt cx="396607" cy="348555"/>
          </a:xfrm>
        </p:grpSpPr>
        <p:sp>
          <p:nvSpPr>
            <p:cNvPr id="19468" name="Google Shape;19468;p94"/>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9" name="Google Shape;19469;p94"/>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0" name="Google Shape;19470;p94"/>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94"/>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94"/>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94"/>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94"/>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94"/>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94"/>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94"/>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94"/>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94"/>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94"/>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94"/>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94"/>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94"/>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94"/>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94"/>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86" name="Google Shape;19486;p94"/>
          <p:cNvGrpSpPr/>
          <p:nvPr/>
        </p:nvGrpSpPr>
        <p:grpSpPr>
          <a:xfrm>
            <a:off x="1854391" y="2895140"/>
            <a:ext cx="301630" cy="374272"/>
            <a:chOff x="1854391" y="2895140"/>
            <a:chExt cx="301630" cy="374272"/>
          </a:xfrm>
        </p:grpSpPr>
        <p:sp>
          <p:nvSpPr>
            <p:cNvPr id="19487" name="Google Shape;19487;p94"/>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94"/>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94"/>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94"/>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94"/>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94"/>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3" name="Google Shape;19493;p94"/>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4" name="Google Shape;19494;p94"/>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94"/>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94"/>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7" name="Google Shape;19497;p94"/>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8" name="Google Shape;19498;p94"/>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94"/>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94"/>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94"/>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94"/>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94"/>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94"/>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94"/>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94"/>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94"/>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94"/>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94"/>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94"/>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94"/>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94"/>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94"/>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94"/>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94"/>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94"/>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7" name="Google Shape;19517;p94"/>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8" name="Google Shape;19518;p94"/>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94"/>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94"/>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94"/>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94"/>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94"/>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94"/>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94"/>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94"/>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94"/>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94"/>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94"/>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94"/>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94"/>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94"/>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94"/>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94"/>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94"/>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6" name="Google Shape;19536;p94"/>
          <p:cNvGrpSpPr/>
          <p:nvPr/>
        </p:nvGrpSpPr>
        <p:grpSpPr>
          <a:xfrm>
            <a:off x="5172817" y="2438370"/>
            <a:ext cx="289518" cy="357651"/>
            <a:chOff x="5172817" y="2438370"/>
            <a:chExt cx="289518" cy="357651"/>
          </a:xfrm>
        </p:grpSpPr>
        <p:sp>
          <p:nvSpPr>
            <p:cNvPr id="19537" name="Google Shape;19537;p94"/>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94"/>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94"/>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94"/>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94"/>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94"/>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94"/>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94"/>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94"/>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94"/>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94"/>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8" name="Google Shape;19548;p94"/>
          <p:cNvGrpSpPr/>
          <p:nvPr/>
        </p:nvGrpSpPr>
        <p:grpSpPr>
          <a:xfrm>
            <a:off x="3234506" y="2484534"/>
            <a:ext cx="388297" cy="293320"/>
            <a:chOff x="3234506" y="2484534"/>
            <a:chExt cx="388297" cy="293320"/>
          </a:xfrm>
        </p:grpSpPr>
        <p:sp>
          <p:nvSpPr>
            <p:cNvPr id="19549" name="Google Shape;19549;p94"/>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94"/>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94"/>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94"/>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94"/>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94"/>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94"/>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94"/>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94"/>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8" name="Google Shape;19558;p94"/>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9" name="Google Shape;19559;p94"/>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94"/>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94"/>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94"/>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94"/>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94"/>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5" name="Google Shape;19565;p94"/>
          <p:cNvGrpSpPr/>
          <p:nvPr/>
        </p:nvGrpSpPr>
        <p:grpSpPr>
          <a:xfrm>
            <a:off x="6065149" y="3367036"/>
            <a:ext cx="362553" cy="356498"/>
            <a:chOff x="6065149" y="3367036"/>
            <a:chExt cx="362553" cy="356498"/>
          </a:xfrm>
        </p:grpSpPr>
        <p:sp>
          <p:nvSpPr>
            <p:cNvPr id="19566" name="Google Shape;19566;p94"/>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94"/>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94"/>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94"/>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94"/>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1" name="Google Shape;19571;p94"/>
          <p:cNvGrpSpPr/>
          <p:nvPr/>
        </p:nvGrpSpPr>
        <p:grpSpPr>
          <a:xfrm>
            <a:off x="6540821" y="3367036"/>
            <a:ext cx="362553" cy="356498"/>
            <a:chOff x="6540821" y="3367036"/>
            <a:chExt cx="362553" cy="356498"/>
          </a:xfrm>
        </p:grpSpPr>
        <p:sp>
          <p:nvSpPr>
            <p:cNvPr id="19572" name="Google Shape;19572;p94"/>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3" name="Google Shape;19573;p94"/>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94"/>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94"/>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94"/>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94"/>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94"/>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9" name="Google Shape;19579;p94"/>
          <p:cNvGrpSpPr/>
          <p:nvPr/>
        </p:nvGrpSpPr>
        <p:grpSpPr>
          <a:xfrm>
            <a:off x="2302458" y="2474704"/>
            <a:ext cx="354479" cy="312561"/>
            <a:chOff x="2302458" y="2474704"/>
            <a:chExt cx="354479" cy="312561"/>
          </a:xfrm>
        </p:grpSpPr>
        <p:sp>
          <p:nvSpPr>
            <p:cNvPr id="19580" name="Google Shape;19580;p94"/>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94"/>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94"/>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94"/>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94"/>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94"/>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6" name="Google Shape;19586;p94"/>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7" name="Google Shape;19587;p94"/>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94"/>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94"/>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94"/>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94"/>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2" name="Google Shape;19592;p94"/>
          <p:cNvGrpSpPr/>
          <p:nvPr/>
        </p:nvGrpSpPr>
        <p:grpSpPr>
          <a:xfrm>
            <a:off x="2831110" y="2442538"/>
            <a:ext cx="246002" cy="348922"/>
            <a:chOff x="2831110" y="2442538"/>
            <a:chExt cx="246002" cy="348922"/>
          </a:xfrm>
        </p:grpSpPr>
        <p:sp>
          <p:nvSpPr>
            <p:cNvPr id="19593" name="Google Shape;19593;p94"/>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4" name="Google Shape;19594;p94"/>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94"/>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94"/>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94"/>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94"/>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94"/>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94"/>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94"/>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94"/>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94"/>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94"/>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94"/>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94"/>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7" name="Google Shape;19607;p94"/>
          <p:cNvGrpSpPr/>
          <p:nvPr/>
        </p:nvGrpSpPr>
        <p:grpSpPr>
          <a:xfrm>
            <a:off x="7016492" y="3367036"/>
            <a:ext cx="362947" cy="356498"/>
            <a:chOff x="7016492" y="3367036"/>
            <a:chExt cx="362947" cy="356498"/>
          </a:xfrm>
        </p:grpSpPr>
        <p:sp>
          <p:nvSpPr>
            <p:cNvPr id="19608" name="Google Shape;19608;p94"/>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94"/>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94"/>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94"/>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94"/>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94"/>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4" name="Google Shape;19614;p94"/>
          <p:cNvGrpSpPr/>
          <p:nvPr/>
        </p:nvGrpSpPr>
        <p:grpSpPr>
          <a:xfrm>
            <a:off x="4831774" y="3817357"/>
            <a:ext cx="362947" cy="356576"/>
            <a:chOff x="5108852" y="3817357"/>
            <a:chExt cx="362947" cy="356576"/>
          </a:xfrm>
        </p:grpSpPr>
        <p:sp>
          <p:nvSpPr>
            <p:cNvPr id="19615" name="Google Shape;19615;p94"/>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94"/>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94"/>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94"/>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9" name="Google Shape;19619;p94"/>
          <p:cNvGrpSpPr/>
          <p:nvPr/>
        </p:nvGrpSpPr>
        <p:grpSpPr>
          <a:xfrm>
            <a:off x="5728642" y="3817357"/>
            <a:ext cx="362947" cy="356576"/>
            <a:chOff x="6005720" y="3817357"/>
            <a:chExt cx="362947" cy="356576"/>
          </a:xfrm>
        </p:grpSpPr>
        <p:sp>
          <p:nvSpPr>
            <p:cNvPr id="19620" name="Google Shape;19620;p94"/>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94"/>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94"/>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3" name="Google Shape;19623;p94"/>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4" name="Google Shape;19624;p94"/>
          <p:cNvGrpSpPr/>
          <p:nvPr/>
        </p:nvGrpSpPr>
        <p:grpSpPr>
          <a:xfrm>
            <a:off x="5589452" y="3367036"/>
            <a:ext cx="362580" cy="356498"/>
            <a:chOff x="5589452" y="3367036"/>
            <a:chExt cx="362580" cy="356498"/>
          </a:xfrm>
        </p:grpSpPr>
        <p:sp>
          <p:nvSpPr>
            <p:cNvPr id="19625" name="Google Shape;19625;p94"/>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94"/>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94"/>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8" name="Google Shape;19628;p94"/>
          <p:cNvGrpSpPr/>
          <p:nvPr/>
        </p:nvGrpSpPr>
        <p:grpSpPr>
          <a:xfrm>
            <a:off x="7488021" y="3362475"/>
            <a:ext cx="372017" cy="365621"/>
            <a:chOff x="7488021" y="3362475"/>
            <a:chExt cx="372017" cy="365621"/>
          </a:xfrm>
        </p:grpSpPr>
        <p:sp>
          <p:nvSpPr>
            <p:cNvPr id="19629" name="Google Shape;19629;p94"/>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94"/>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1" name="Google Shape;19631;p94"/>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2" name="Google Shape;19632;p94"/>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94"/>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94"/>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94"/>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94"/>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94"/>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94"/>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9" name="Google Shape;19639;p94"/>
          <p:cNvGrpSpPr/>
          <p:nvPr/>
        </p:nvGrpSpPr>
        <p:grpSpPr>
          <a:xfrm>
            <a:off x="5113781" y="3367036"/>
            <a:ext cx="362553" cy="356498"/>
            <a:chOff x="5113781" y="3367036"/>
            <a:chExt cx="362553" cy="356498"/>
          </a:xfrm>
        </p:grpSpPr>
        <p:sp>
          <p:nvSpPr>
            <p:cNvPr id="19640" name="Google Shape;19640;p94"/>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94"/>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42" name="Google Shape;19642;p94"/>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43" name="Google Shape;19643;p94"/>
          <p:cNvGrpSpPr/>
          <p:nvPr/>
        </p:nvGrpSpPr>
        <p:grpSpPr>
          <a:xfrm>
            <a:off x="7968621" y="3365489"/>
            <a:ext cx="375818" cy="357651"/>
            <a:chOff x="7968621" y="3365489"/>
            <a:chExt cx="375818" cy="357651"/>
          </a:xfrm>
        </p:grpSpPr>
        <p:sp>
          <p:nvSpPr>
            <p:cNvPr id="19644" name="Google Shape;19644;p94"/>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94"/>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94"/>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94"/>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94"/>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94"/>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94"/>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1" name="Google Shape;19651;p94"/>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2" name="Google Shape;19652;p94"/>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94"/>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94"/>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94"/>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6" name="Google Shape;19656;p94"/>
          <p:cNvGrpSpPr/>
          <p:nvPr/>
        </p:nvGrpSpPr>
        <p:grpSpPr>
          <a:xfrm>
            <a:off x="5280208" y="3817357"/>
            <a:ext cx="362947" cy="356576"/>
            <a:chOff x="5557286" y="3817357"/>
            <a:chExt cx="362947" cy="356576"/>
          </a:xfrm>
        </p:grpSpPr>
        <p:grpSp>
          <p:nvGrpSpPr>
            <p:cNvPr id="19657" name="Google Shape;19657;p94"/>
            <p:cNvGrpSpPr/>
            <p:nvPr/>
          </p:nvGrpSpPr>
          <p:grpSpPr>
            <a:xfrm>
              <a:off x="5557286" y="3817357"/>
              <a:ext cx="362947" cy="356576"/>
              <a:chOff x="5557286" y="3817357"/>
              <a:chExt cx="362947" cy="356576"/>
            </a:xfrm>
          </p:grpSpPr>
          <p:sp>
            <p:nvSpPr>
              <p:cNvPr id="19658" name="Google Shape;19658;p94"/>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94"/>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94"/>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61" name="Google Shape;19661;p94"/>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2" name="Google Shape;19662;p94"/>
          <p:cNvGrpSpPr/>
          <p:nvPr/>
        </p:nvGrpSpPr>
        <p:grpSpPr>
          <a:xfrm>
            <a:off x="4383341" y="3817357"/>
            <a:ext cx="362947" cy="356576"/>
            <a:chOff x="4660419" y="3817357"/>
            <a:chExt cx="362947" cy="356576"/>
          </a:xfrm>
        </p:grpSpPr>
        <p:grpSp>
          <p:nvGrpSpPr>
            <p:cNvPr id="19663" name="Google Shape;19663;p94"/>
            <p:cNvGrpSpPr/>
            <p:nvPr/>
          </p:nvGrpSpPr>
          <p:grpSpPr>
            <a:xfrm>
              <a:off x="4660419" y="3817357"/>
              <a:ext cx="362947" cy="356576"/>
              <a:chOff x="4660419" y="3817357"/>
              <a:chExt cx="362947" cy="356576"/>
            </a:xfrm>
          </p:grpSpPr>
          <p:sp>
            <p:nvSpPr>
              <p:cNvPr id="19664" name="Google Shape;19664;p94"/>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94"/>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66" name="Google Shape;19666;p94"/>
            <p:cNvGrpSpPr/>
            <p:nvPr/>
          </p:nvGrpSpPr>
          <p:grpSpPr>
            <a:xfrm>
              <a:off x="4694459" y="3856408"/>
              <a:ext cx="282308" cy="265356"/>
              <a:chOff x="4690600" y="3853050"/>
              <a:chExt cx="289488" cy="272132"/>
            </a:xfrm>
          </p:grpSpPr>
          <p:sp>
            <p:nvSpPr>
              <p:cNvPr id="19667" name="Google Shape;19667;p94"/>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94"/>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69" name="Google Shape;19669;p94"/>
          <p:cNvGrpSpPr/>
          <p:nvPr/>
        </p:nvGrpSpPr>
        <p:grpSpPr>
          <a:xfrm>
            <a:off x="6184880" y="3813323"/>
            <a:ext cx="369882" cy="364325"/>
            <a:chOff x="1190200" y="238125"/>
            <a:chExt cx="5306767" cy="5212083"/>
          </a:xfrm>
        </p:grpSpPr>
        <p:grpSp>
          <p:nvGrpSpPr>
            <p:cNvPr id="19670" name="Google Shape;19670;p94"/>
            <p:cNvGrpSpPr/>
            <p:nvPr/>
          </p:nvGrpSpPr>
          <p:grpSpPr>
            <a:xfrm>
              <a:off x="1190200" y="238125"/>
              <a:ext cx="5212075" cy="5212075"/>
              <a:chOff x="1190200" y="238125"/>
              <a:chExt cx="5212075" cy="5212075"/>
            </a:xfrm>
          </p:grpSpPr>
          <p:sp>
            <p:nvSpPr>
              <p:cNvPr id="19671" name="Google Shape;19671;p94"/>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94"/>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73" name="Google Shape;19673;p94"/>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74" name="Google Shape;19674;p94"/>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9675" name="Google Shape;19675;p94"/>
          <p:cNvGrpSpPr/>
          <p:nvPr/>
        </p:nvGrpSpPr>
        <p:grpSpPr>
          <a:xfrm>
            <a:off x="3486106" y="3817357"/>
            <a:ext cx="363314" cy="356576"/>
            <a:chOff x="3763184" y="3817357"/>
            <a:chExt cx="363314" cy="356576"/>
          </a:xfrm>
        </p:grpSpPr>
        <p:sp>
          <p:nvSpPr>
            <p:cNvPr id="19676" name="Google Shape;19676;p94"/>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94"/>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94"/>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9" name="Google Shape;19679;p94"/>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0" name="Google Shape;19680;p94"/>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1" name="Google Shape;19681;p94"/>
          <p:cNvGrpSpPr/>
          <p:nvPr/>
        </p:nvGrpSpPr>
        <p:grpSpPr>
          <a:xfrm>
            <a:off x="3934907" y="3817357"/>
            <a:ext cx="362947" cy="356576"/>
            <a:chOff x="4211985" y="3817357"/>
            <a:chExt cx="362947" cy="356576"/>
          </a:xfrm>
        </p:grpSpPr>
        <p:sp>
          <p:nvSpPr>
            <p:cNvPr id="19682" name="Google Shape;19682;p94"/>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94"/>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94"/>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5" name="Google Shape;19685;p94"/>
          <p:cNvGrpSpPr/>
          <p:nvPr/>
        </p:nvGrpSpPr>
        <p:grpSpPr>
          <a:xfrm>
            <a:off x="3037672" y="3817357"/>
            <a:ext cx="362920" cy="356865"/>
            <a:chOff x="3314750" y="3817357"/>
            <a:chExt cx="362920" cy="356865"/>
          </a:xfrm>
        </p:grpSpPr>
        <p:grpSp>
          <p:nvGrpSpPr>
            <p:cNvPr id="19686" name="Google Shape;19686;p94"/>
            <p:cNvGrpSpPr/>
            <p:nvPr/>
          </p:nvGrpSpPr>
          <p:grpSpPr>
            <a:xfrm>
              <a:off x="3314750" y="3817357"/>
              <a:ext cx="362920" cy="356865"/>
              <a:chOff x="3314750" y="3817357"/>
              <a:chExt cx="362920" cy="356865"/>
            </a:xfrm>
          </p:grpSpPr>
          <p:sp>
            <p:nvSpPr>
              <p:cNvPr id="19687" name="Google Shape;19687;p94"/>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94"/>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9" name="Google Shape;19689;p94"/>
            <p:cNvGrpSpPr/>
            <p:nvPr/>
          </p:nvGrpSpPr>
          <p:grpSpPr>
            <a:xfrm>
              <a:off x="3394986" y="3894612"/>
              <a:ext cx="202339" cy="202323"/>
              <a:chOff x="935197" y="1793977"/>
              <a:chExt cx="256451" cy="256430"/>
            </a:xfrm>
          </p:grpSpPr>
          <p:sp>
            <p:nvSpPr>
              <p:cNvPr id="19690" name="Google Shape;19690;p9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9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92" name="Google Shape;19692;p94"/>
          <p:cNvGrpSpPr/>
          <p:nvPr/>
        </p:nvGrpSpPr>
        <p:grpSpPr>
          <a:xfrm>
            <a:off x="2589238" y="3817357"/>
            <a:ext cx="362920" cy="356865"/>
            <a:chOff x="2866317" y="3817357"/>
            <a:chExt cx="362920" cy="356865"/>
          </a:xfrm>
        </p:grpSpPr>
        <p:sp>
          <p:nvSpPr>
            <p:cNvPr id="19693" name="Google Shape;19693;p94"/>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94"/>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94"/>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56"/>
        <p:cNvGrpSpPr/>
        <p:nvPr/>
      </p:nvGrpSpPr>
      <p:grpSpPr>
        <a:xfrm>
          <a:off x="0" y="0"/>
          <a:ext cx="0" cy="0"/>
          <a:chOff x="0" y="0"/>
          <a:chExt cx="0" cy="0"/>
        </a:xfrm>
      </p:grpSpPr>
      <p:sp>
        <p:nvSpPr>
          <p:cNvPr id="2557" name="Google Shape;2557;p60"/>
          <p:cNvSpPr txBox="1">
            <a:spLocks noGrp="1"/>
          </p:cNvSpPr>
          <p:nvPr>
            <p:ph type="title" idx="6"/>
          </p:nvPr>
        </p:nvSpPr>
        <p:spPr>
          <a:xfrm flipH="1">
            <a:off x="738025" y="1307950"/>
            <a:ext cx="2931600" cy="3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Venus</a:t>
            </a:r>
            <a:endParaRPr dirty="0"/>
          </a:p>
        </p:txBody>
      </p:sp>
      <p:sp>
        <p:nvSpPr>
          <p:cNvPr id="2558" name="Google Shape;2558;p60"/>
          <p:cNvSpPr txBox="1">
            <a:spLocks noGrp="1"/>
          </p:cNvSpPr>
          <p:nvPr>
            <p:ph type="title" idx="7"/>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Back log</a:t>
            </a:r>
            <a:endParaRPr dirty="0"/>
          </a:p>
        </p:txBody>
      </p:sp>
      <p:sp>
        <p:nvSpPr>
          <p:cNvPr id="2559" name="Google Shape;2559;p60"/>
          <p:cNvSpPr txBox="1">
            <a:spLocks noGrp="1"/>
          </p:cNvSpPr>
          <p:nvPr>
            <p:ph type="title" idx="8"/>
          </p:nvPr>
        </p:nvSpPr>
        <p:spPr>
          <a:xfrm flipH="1">
            <a:off x="738025" y="2462075"/>
            <a:ext cx="2931600" cy="3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a:t>
            </a:r>
            <a:endParaRPr/>
          </a:p>
        </p:txBody>
      </p:sp>
      <p:sp>
        <p:nvSpPr>
          <p:cNvPr id="2560" name="Google Shape;2560;p60"/>
          <p:cNvSpPr txBox="1">
            <a:spLocks noGrp="1"/>
          </p:cNvSpPr>
          <p:nvPr>
            <p:ph type="subTitle" idx="1"/>
          </p:nvPr>
        </p:nvSpPr>
        <p:spPr>
          <a:xfrm flipH="1">
            <a:off x="711103" y="1735676"/>
            <a:ext cx="2931600" cy="5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 It is also very hot</a:t>
            </a:r>
            <a:endParaRPr/>
          </a:p>
        </p:txBody>
      </p:sp>
      <p:sp>
        <p:nvSpPr>
          <p:cNvPr id="2562" name="Google Shape;2562;p60"/>
          <p:cNvSpPr txBox="1">
            <a:spLocks noGrp="1"/>
          </p:cNvSpPr>
          <p:nvPr>
            <p:ph type="subTitle" idx="2"/>
          </p:nvPr>
        </p:nvSpPr>
        <p:spPr>
          <a:xfrm flipH="1">
            <a:off x="711103" y="4042400"/>
            <a:ext cx="2931600" cy="5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one of the gas giants and has several rings</a:t>
            </a:r>
            <a:endParaRPr/>
          </a:p>
        </p:txBody>
      </p:sp>
      <p:sp>
        <p:nvSpPr>
          <p:cNvPr id="2564" name="Google Shape;2564;p60"/>
          <p:cNvSpPr txBox="1">
            <a:spLocks noGrp="1"/>
          </p:cNvSpPr>
          <p:nvPr>
            <p:ph type="subTitle" idx="4"/>
          </p:nvPr>
        </p:nvSpPr>
        <p:spPr>
          <a:xfrm flipH="1">
            <a:off x="711103" y="2889038"/>
            <a:ext cx="2931600" cy="508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in the Solar System</a:t>
            </a:r>
            <a:endParaRPr/>
          </a:p>
        </p:txBody>
      </p:sp>
      <p:sp>
        <p:nvSpPr>
          <p:cNvPr id="2566" name="Google Shape;2566;p60"/>
          <p:cNvSpPr txBox="1">
            <a:spLocks noGrp="1"/>
          </p:cNvSpPr>
          <p:nvPr>
            <p:ph type="title" idx="9"/>
          </p:nvPr>
        </p:nvSpPr>
        <p:spPr>
          <a:xfrm flipH="1">
            <a:off x="738025" y="3616200"/>
            <a:ext cx="2931600" cy="378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56"/>
        <p:cNvGrpSpPr/>
        <p:nvPr/>
      </p:nvGrpSpPr>
      <p:grpSpPr>
        <a:xfrm>
          <a:off x="0" y="0"/>
          <a:ext cx="0" cy="0"/>
          <a:chOff x="0" y="0"/>
          <a:chExt cx="0" cy="0"/>
        </a:xfrm>
      </p:grpSpPr>
      <p:sp>
        <p:nvSpPr>
          <p:cNvPr id="2558" name="Google Shape;2558;p60"/>
          <p:cNvSpPr txBox="1">
            <a:spLocks noGrp="1"/>
          </p:cNvSpPr>
          <p:nvPr>
            <p:ph type="title" idx="7"/>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Base de données</a:t>
            </a:r>
            <a:endParaRPr dirty="0"/>
          </a:p>
        </p:txBody>
      </p:sp>
      <p:grpSp>
        <p:nvGrpSpPr>
          <p:cNvPr id="15" name="Google Shape;2193;p53">
            <a:extLst>
              <a:ext uri="{FF2B5EF4-FFF2-40B4-BE49-F238E27FC236}">
                <a16:creationId xmlns:a16="http://schemas.microsoft.com/office/drawing/2014/main" id="{01A95604-D692-DB8F-863C-6AD3D52CC57C}"/>
              </a:ext>
            </a:extLst>
          </p:cNvPr>
          <p:cNvGrpSpPr/>
          <p:nvPr/>
        </p:nvGrpSpPr>
        <p:grpSpPr>
          <a:xfrm>
            <a:off x="-184434" y="3380122"/>
            <a:ext cx="1490500" cy="1839578"/>
            <a:chOff x="7317341" y="3117397"/>
            <a:chExt cx="1490500" cy="1839578"/>
          </a:xfrm>
        </p:grpSpPr>
        <p:sp>
          <p:nvSpPr>
            <p:cNvPr id="16" name="Google Shape;2194;p53">
              <a:extLst>
                <a:ext uri="{FF2B5EF4-FFF2-40B4-BE49-F238E27FC236}">
                  <a16:creationId xmlns:a16="http://schemas.microsoft.com/office/drawing/2014/main" id="{E1893002-C479-5A7A-C5C2-40F400F20F23}"/>
                </a:ext>
              </a:extLst>
            </p:cNvPr>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195;p53">
              <a:extLst>
                <a:ext uri="{FF2B5EF4-FFF2-40B4-BE49-F238E27FC236}">
                  <a16:creationId xmlns:a16="http://schemas.microsoft.com/office/drawing/2014/main" id="{87CF1C4D-3DDE-2FB9-086C-EA1C4E4F056B}"/>
                </a:ext>
              </a:extLst>
            </p:cNvPr>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196;p53">
              <a:extLst>
                <a:ext uri="{FF2B5EF4-FFF2-40B4-BE49-F238E27FC236}">
                  <a16:creationId xmlns:a16="http://schemas.microsoft.com/office/drawing/2014/main" id="{1AA1909D-575D-A5A8-9490-87A7220FCCE0}"/>
                </a:ext>
              </a:extLst>
            </p:cNvPr>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197;p53">
              <a:extLst>
                <a:ext uri="{FF2B5EF4-FFF2-40B4-BE49-F238E27FC236}">
                  <a16:creationId xmlns:a16="http://schemas.microsoft.com/office/drawing/2014/main" id="{66DA8663-7FC7-94D5-1B89-15E0309D3A51}"/>
                </a:ext>
              </a:extLst>
            </p:cNvPr>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198;p53">
              <a:extLst>
                <a:ext uri="{FF2B5EF4-FFF2-40B4-BE49-F238E27FC236}">
                  <a16:creationId xmlns:a16="http://schemas.microsoft.com/office/drawing/2014/main" id="{4BADE531-3814-CAF5-0AF3-F877D560DC69}"/>
                </a:ext>
              </a:extLst>
            </p:cNvPr>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99;p53">
              <a:extLst>
                <a:ext uri="{FF2B5EF4-FFF2-40B4-BE49-F238E27FC236}">
                  <a16:creationId xmlns:a16="http://schemas.microsoft.com/office/drawing/2014/main" id="{7A3C9BEE-4AFB-50AE-46F4-4BA071E644F8}"/>
                </a:ext>
              </a:extLst>
            </p:cNvPr>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8415;p94">
            <a:extLst>
              <a:ext uri="{FF2B5EF4-FFF2-40B4-BE49-F238E27FC236}">
                <a16:creationId xmlns:a16="http://schemas.microsoft.com/office/drawing/2014/main" id="{746A20FD-70F8-57E9-4683-850CC55805B9}"/>
              </a:ext>
            </a:extLst>
          </p:cNvPr>
          <p:cNvGrpSpPr/>
          <p:nvPr/>
        </p:nvGrpSpPr>
        <p:grpSpPr>
          <a:xfrm>
            <a:off x="4219036" y="2446037"/>
            <a:ext cx="743994" cy="827130"/>
            <a:chOff x="6093907" y="2461832"/>
            <a:chExt cx="364441" cy="339091"/>
          </a:xfrm>
        </p:grpSpPr>
        <p:sp>
          <p:nvSpPr>
            <p:cNvPr id="23" name="Google Shape;18416;p94">
              <a:extLst>
                <a:ext uri="{FF2B5EF4-FFF2-40B4-BE49-F238E27FC236}">
                  <a16:creationId xmlns:a16="http://schemas.microsoft.com/office/drawing/2014/main" id="{180BED10-D8FD-FD42-8BA8-D5224074B3A0}"/>
                </a:ext>
              </a:extLst>
            </p:cNvPr>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8417;p94">
              <a:extLst>
                <a:ext uri="{FF2B5EF4-FFF2-40B4-BE49-F238E27FC236}">
                  <a16:creationId xmlns:a16="http://schemas.microsoft.com/office/drawing/2014/main" id="{8B52A0D3-93DA-4834-0CDD-238DB845DA6C}"/>
                </a:ext>
              </a:extLst>
            </p:cNvPr>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418;p94">
              <a:extLst>
                <a:ext uri="{FF2B5EF4-FFF2-40B4-BE49-F238E27FC236}">
                  <a16:creationId xmlns:a16="http://schemas.microsoft.com/office/drawing/2014/main" id="{B9CAB64D-3A84-3959-7B3E-2E62A7BDED1A}"/>
                </a:ext>
              </a:extLst>
            </p:cNvPr>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8419;p94">
              <a:extLst>
                <a:ext uri="{FF2B5EF4-FFF2-40B4-BE49-F238E27FC236}">
                  <a16:creationId xmlns:a16="http://schemas.microsoft.com/office/drawing/2014/main" id="{F74DFD60-9ACE-6142-13AF-5957A6CAA5E1}"/>
                </a:ext>
              </a:extLst>
            </p:cNvPr>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420;p94">
              <a:extLst>
                <a:ext uri="{FF2B5EF4-FFF2-40B4-BE49-F238E27FC236}">
                  <a16:creationId xmlns:a16="http://schemas.microsoft.com/office/drawing/2014/main" id="{0A3BF909-78B0-C0CF-D7C0-04967CC5558B}"/>
                </a:ext>
              </a:extLst>
            </p:cNvPr>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8421;p94">
              <a:extLst>
                <a:ext uri="{FF2B5EF4-FFF2-40B4-BE49-F238E27FC236}">
                  <a16:creationId xmlns:a16="http://schemas.microsoft.com/office/drawing/2014/main" id="{3BDA28B2-7672-99CE-A05B-32D079651CEF}"/>
                </a:ext>
              </a:extLst>
            </p:cNvPr>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422;p94">
              <a:extLst>
                <a:ext uri="{FF2B5EF4-FFF2-40B4-BE49-F238E27FC236}">
                  <a16:creationId xmlns:a16="http://schemas.microsoft.com/office/drawing/2014/main" id="{CB8C3CDE-CFFA-4E72-E71F-94666A96C403}"/>
                </a:ext>
              </a:extLst>
            </p:cNvPr>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8423;p94">
              <a:extLst>
                <a:ext uri="{FF2B5EF4-FFF2-40B4-BE49-F238E27FC236}">
                  <a16:creationId xmlns:a16="http://schemas.microsoft.com/office/drawing/2014/main" id="{108CA227-EB69-5C95-9A1E-10870FD27821}"/>
                </a:ext>
              </a:extLst>
            </p:cNvPr>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8424;p94">
              <a:extLst>
                <a:ext uri="{FF2B5EF4-FFF2-40B4-BE49-F238E27FC236}">
                  <a16:creationId xmlns:a16="http://schemas.microsoft.com/office/drawing/2014/main" id="{F9BFDB76-A6A0-572F-4988-0C6DE544D253}"/>
                </a:ext>
              </a:extLst>
            </p:cNvPr>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8425;p94">
              <a:extLst>
                <a:ext uri="{FF2B5EF4-FFF2-40B4-BE49-F238E27FC236}">
                  <a16:creationId xmlns:a16="http://schemas.microsoft.com/office/drawing/2014/main" id="{1F2DD59F-D11D-5C41-6C97-79E80E6F6C7D}"/>
                </a:ext>
              </a:extLst>
            </p:cNvPr>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110;p71">
            <a:extLst>
              <a:ext uri="{FF2B5EF4-FFF2-40B4-BE49-F238E27FC236}">
                <a16:creationId xmlns:a16="http://schemas.microsoft.com/office/drawing/2014/main" id="{4E9FB3A3-FDEE-8B12-3C59-23DEFF3084EC}"/>
              </a:ext>
            </a:extLst>
          </p:cNvPr>
          <p:cNvSpPr/>
          <p:nvPr/>
        </p:nvSpPr>
        <p:spPr>
          <a:xfrm>
            <a:off x="1185999" y="2950511"/>
            <a:ext cx="3326063" cy="1502266"/>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112;p71">
            <a:extLst>
              <a:ext uri="{FF2B5EF4-FFF2-40B4-BE49-F238E27FC236}">
                <a16:creationId xmlns:a16="http://schemas.microsoft.com/office/drawing/2014/main" id="{488BC476-40ED-B8DF-D05F-9AF9CA805D86}"/>
              </a:ext>
            </a:extLst>
          </p:cNvPr>
          <p:cNvSpPr/>
          <p:nvPr/>
        </p:nvSpPr>
        <p:spPr>
          <a:xfrm>
            <a:off x="4631940" y="2950511"/>
            <a:ext cx="3326063" cy="1502266"/>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3122;p71">
            <a:extLst>
              <a:ext uri="{FF2B5EF4-FFF2-40B4-BE49-F238E27FC236}">
                <a16:creationId xmlns:a16="http://schemas.microsoft.com/office/drawing/2014/main" id="{6C544C78-8D05-EC80-F9DD-5526C122BBD2}"/>
              </a:ext>
            </a:extLst>
          </p:cNvPr>
          <p:cNvSpPr txBox="1"/>
          <p:nvPr/>
        </p:nvSpPr>
        <p:spPr>
          <a:xfrm>
            <a:off x="1380845" y="3270280"/>
            <a:ext cx="2010900" cy="3141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2400" b="1" dirty="0">
                <a:solidFill>
                  <a:schemeClr val="accent3"/>
                </a:solidFill>
                <a:latin typeface="IBM Plex Sans"/>
                <a:ea typeface="IBM Plex Sans"/>
                <a:cs typeface="IBM Plex Sans"/>
                <a:sym typeface="IBM Plex Sans"/>
              </a:rPr>
              <a:t>Permissions </a:t>
            </a:r>
            <a:endParaRPr sz="2400" b="1" dirty="0">
              <a:solidFill>
                <a:schemeClr val="accent3"/>
              </a:solidFill>
              <a:latin typeface="IBM Plex Sans"/>
              <a:ea typeface="IBM Plex Sans"/>
              <a:cs typeface="IBM Plex Sans"/>
              <a:sym typeface="IBM Plex Sans"/>
            </a:endParaRPr>
          </a:p>
        </p:txBody>
      </p:sp>
      <p:sp>
        <p:nvSpPr>
          <p:cNvPr id="45" name="Google Shape;3123;p71">
            <a:extLst>
              <a:ext uri="{FF2B5EF4-FFF2-40B4-BE49-F238E27FC236}">
                <a16:creationId xmlns:a16="http://schemas.microsoft.com/office/drawing/2014/main" id="{37C87D4E-24DB-5294-05DF-31B383632ADC}"/>
              </a:ext>
            </a:extLst>
          </p:cNvPr>
          <p:cNvSpPr txBox="1"/>
          <p:nvPr/>
        </p:nvSpPr>
        <p:spPr>
          <a:xfrm>
            <a:off x="1380845" y="3658407"/>
            <a:ext cx="2010900" cy="474600"/>
          </a:xfrm>
          <a:prstGeom prst="rect">
            <a:avLst/>
          </a:prstGeom>
          <a:noFill/>
          <a:ln>
            <a:noFill/>
          </a:ln>
        </p:spPr>
        <p:txBody>
          <a:bodyPr spcFirstLastPara="1" wrap="square" lIns="91425" tIns="91425" rIns="91425" bIns="91425" anchor="ctr" anchorCtr="0">
            <a:noAutofit/>
          </a:bodyPr>
          <a:lstStyle/>
          <a:p>
            <a:pPr marL="0" lvl="0" indent="0" rtl="0">
              <a:lnSpc>
                <a:spcPct val="100000"/>
              </a:lnSpc>
              <a:spcBef>
                <a:spcPts val="0"/>
              </a:spcBef>
              <a:spcAft>
                <a:spcPts val="0"/>
              </a:spcAft>
              <a:buNone/>
            </a:pPr>
            <a:r>
              <a:rPr lang="fr-FR" sz="1500" dirty="0">
                <a:solidFill>
                  <a:schemeClr val="dk1"/>
                </a:solidFill>
                <a:latin typeface="Bai Jamjuree"/>
                <a:ea typeface="Bai Jamjuree"/>
                <a:cs typeface="Bai Jamjuree"/>
                <a:sym typeface="Bai Jamjuree"/>
              </a:rPr>
              <a:t>Gérer les permissions des utilisateurs par rôle</a:t>
            </a:r>
          </a:p>
        </p:txBody>
      </p:sp>
      <p:sp>
        <p:nvSpPr>
          <p:cNvPr id="46" name="Google Shape;3124;p71">
            <a:extLst>
              <a:ext uri="{FF2B5EF4-FFF2-40B4-BE49-F238E27FC236}">
                <a16:creationId xmlns:a16="http://schemas.microsoft.com/office/drawing/2014/main" id="{8361189A-24AA-6C82-8105-28A6FCA51345}"/>
              </a:ext>
            </a:extLst>
          </p:cNvPr>
          <p:cNvSpPr txBox="1"/>
          <p:nvPr/>
        </p:nvSpPr>
        <p:spPr>
          <a:xfrm>
            <a:off x="5676267" y="3147643"/>
            <a:ext cx="2353348" cy="351443"/>
          </a:xfrm>
          <a:prstGeom prst="rect">
            <a:avLst/>
          </a:prstGeom>
          <a:noFill/>
          <a:ln>
            <a:noFill/>
          </a:ln>
        </p:spPr>
        <p:txBody>
          <a:bodyPr spcFirstLastPara="1" wrap="square" lIns="91425" tIns="91425" rIns="91425" bIns="91425" anchor="ctr" anchorCtr="0">
            <a:noAutofit/>
          </a:bodyPr>
          <a:lstStyle/>
          <a:p>
            <a:pPr marL="0" lvl="0" indent="0" rtl="0">
              <a:lnSpc>
                <a:spcPct val="100000"/>
              </a:lnSpc>
              <a:spcBef>
                <a:spcPts val="0"/>
              </a:spcBef>
              <a:spcAft>
                <a:spcPts val="0"/>
              </a:spcAft>
              <a:buNone/>
            </a:pPr>
            <a:r>
              <a:rPr lang="en-US" sz="2400" b="1" dirty="0">
                <a:solidFill>
                  <a:schemeClr val="accent3"/>
                </a:solidFill>
                <a:latin typeface="IBM Plex Sans"/>
                <a:ea typeface="IBM Plex Sans"/>
                <a:cs typeface="IBM Plex Sans"/>
                <a:sym typeface="IBM Plex Sans"/>
              </a:rPr>
              <a:t>Teams</a:t>
            </a:r>
            <a:endParaRPr sz="2400" b="1" dirty="0">
              <a:solidFill>
                <a:schemeClr val="accent3"/>
              </a:solidFill>
              <a:latin typeface="IBM Plex Sans"/>
              <a:ea typeface="IBM Plex Sans"/>
              <a:cs typeface="IBM Plex Sans"/>
              <a:sym typeface="IBM Plex Sans"/>
            </a:endParaRPr>
          </a:p>
        </p:txBody>
      </p:sp>
      <p:sp>
        <p:nvSpPr>
          <p:cNvPr id="47" name="Google Shape;3125;p71">
            <a:extLst>
              <a:ext uri="{FF2B5EF4-FFF2-40B4-BE49-F238E27FC236}">
                <a16:creationId xmlns:a16="http://schemas.microsoft.com/office/drawing/2014/main" id="{AF405210-A286-F5F2-E465-B0A3F9AA79F0}"/>
              </a:ext>
            </a:extLst>
          </p:cNvPr>
          <p:cNvSpPr txBox="1"/>
          <p:nvPr/>
        </p:nvSpPr>
        <p:spPr>
          <a:xfrm>
            <a:off x="5751570" y="3657991"/>
            <a:ext cx="2011500" cy="4758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500" dirty="0">
                <a:solidFill>
                  <a:schemeClr val="dk1"/>
                </a:solidFill>
                <a:latin typeface="Bai Jamjuree"/>
                <a:ea typeface="Bai Jamjuree"/>
                <a:cs typeface="Bai Jamjuree"/>
                <a:sym typeface="Bai Jamjuree"/>
              </a:rPr>
              <a:t>Gestion des equipes </a:t>
            </a:r>
            <a:endParaRPr sz="1500" dirty="0">
              <a:solidFill>
                <a:schemeClr val="dk1"/>
              </a:solidFill>
              <a:latin typeface="Bai Jamjuree"/>
              <a:ea typeface="Bai Jamjuree"/>
              <a:cs typeface="Bai Jamjuree"/>
              <a:sym typeface="Bai Jamjuree"/>
            </a:endParaRPr>
          </a:p>
        </p:txBody>
      </p:sp>
      <p:sp>
        <p:nvSpPr>
          <p:cNvPr id="48" name="Google Shape;3126;p71">
            <a:extLst>
              <a:ext uri="{FF2B5EF4-FFF2-40B4-BE49-F238E27FC236}">
                <a16:creationId xmlns:a16="http://schemas.microsoft.com/office/drawing/2014/main" id="{624FE976-C6A2-2DD0-3F12-2B53B302FA18}"/>
              </a:ext>
            </a:extLst>
          </p:cNvPr>
          <p:cNvSpPr txBox="1"/>
          <p:nvPr/>
        </p:nvSpPr>
        <p:spPr>
          <a:xfrm>
            <a:off x="1380845" y="1959795"/>
            <a:ext cx="2010900" cy="670946"/>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500" dirty="0">
                <a:solidFill>
                  <a:schemeClr val="dk1"/>
                </a:solidFill>
                <a:latin typeface="Bai Jamjuree"/>
                <a:ea typeface="Bai Jamjuree"/>
                <a:cs typeface="Bai Jamjuree"/>
                <a:sym typeface="Bai Jamjuree"/>
              </a:rPr>
              <a:t>Stocker les informations des utilisateurs</a:t>
            </a:r>
            <a:endParaRPr sz="1500" dirty="0">
              <a:solidFill>
                <a:schemeClr val="dk1"/>
              </a:solidFill>
              <a:latin typeface="Bai Jamjuree"/>
              <a:ea typeface="Bai Jamjuree"/>
              <a:cs typeface="Bai Jamjuree"/>
              <a:sym typeface="Bai Jamjuree"/>
            </a:endParaRPr>
          </a:p>
        </p:txBody>
      </p:sp>
      <p:sp>
        <p:nvSpPr>
          <p:cNvPr id="49" name="Google Shape;3127;p71">
            <a:extLst>
              <a:ext uri="{FF2B5EF4-FFF2-40B4-BE49-F238E27FC236}">
                <a16:creationId xmlns:a16="http://schemas.microsoft.com/office/drawing/2014/main" id="{CB74A0B2-07A0-701D-B996-329BE8323941}"/>
              </a:ext>
            </a:extLst>
          </p:cNvPr>
          <p:cNvSpPr txBox="1"/>
          <p:nvPr/>
        </p:nvSpPr>
        <p:spPr>
          <a:xfrm>
            <a:off x="1380845" y="1570352"/>
            <a:ext cx="2010900" cy="3150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sz="2400" b="1" dirty="0">
                <a:solidFill>
                  <a:schemeClr val="accent3"/>
                </a:solidFill>
                <a:latin typeface="IBM Plex Sans"/>
                <a:ea typeface="IBM Plex Sans"/>
                <a:cs typeface="IBM Plex Sans"/>
                <a:sym typeface="IBM Plex Sans"/>
              </a:rPr>
              <a:t>Users</a:t>
            </a:r>
            <a:endParaRPr sz="2400" b="1" dirty="0">
              <a:solidFill>
                <a:schemeClr val="accent3"/>
              </a:solidFill>
              <a:latin typeface="IBM Plex Sans"/>
              <a:ea typeface="IBM Plex Sans"/>
              <a:cs typeface="IBM Plex Sans"/>
              <a:sym typeface="IBM Plex Sans"/>
            </a:endParaRPr>
          </a:p>
        </p:txBody>
      </p:sp>
      <p:sp>
        <p:nvSpPr>
          <p:cNvPr id="50" name="Google Shape;3128;p71">
            <a:extLst>
              <a:ext uri="{FF2B5EF4-FFF2-40B4-BE49-F238E27FC236}">
                <a16:creationId xmlns:a16="http://schemas.microsoft.com/office/drawing/2014/main" id="{79729BBA-6BFA-F433-FB81-0E5F061560D9}"/>
              </a:ext>
            </a:extLst>
          </p:cNvPr>
          <p:cNvSpPr txBox="1"/>
          <p:nvPr/>
        </p:nvSpPr>
        <p:spPr>
          <a:xfrm>
            <a:off x="5521911" y="1958471"/>
            <a:ext cx="2241159" cy="474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US" sz="1500" dirty="0">
                <a:solidFill>
                  <a:schemeClr val="dk1"/>
                </a:solidFill>
                <a:latin typeface="Bai Jamjuree"/>
                <a:ea typeface="Bai Jamjuree"/>
                <a:cs typeface="Bai Jamjuree"/>
                <a:sym typeface="Bai Jamjuree"/>
              </a:rPr>
              <a:t>Gérer les roles des utilisateurs</a:t>
            </a:r>
            <a:endParaRPr sz="1500" dirty="0">
              <a:solidFill>
                <a:schemeClr val="dk1"/>
              </a:solidFill>
              <a:latin typeface="Bai Jamjuree"/>
              <a:ea typeface="Bai Jamjuree"/>
              <a:cs typeface="Bai Jamjuree"/>
              <a:sym typeface="Bai Jamjuree"/>
            </a:endParaRPr>
          </a:p>
        </p:txBody>
      </p:sp>
      <p:sp>
        <p:nvSpPr>
          <p:cNvPr id="51" name="Google Shape;3129;p71">
            <a:extLst>
              <a:ext uri="{FF2B5EF4-FFF2-40B4-BE49-F238E27FC236}">
                <a16:creationId xmlns:a16="http://schemas.microsoft.com/office/drawing/2014/main" id="{88400B1B-06DE-BB60-5414-7586BE70F07C}"/>
              </a:ext>
            </a:extLst>
          </p:cNvPr>
          <p:cNvSpPr txBox="1"/>
          <p:nvPr/>
        </p:nvSpPr>
        <p:spPr>
          <a:xfrm>
            <a:off x="5751655" y="1570352"/>
            <a:ext cx="2011500" cy="3141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US" sz="2400" b="1" dirty="0">
                <a:solidFill>
                  <a:schemeClr val="accent3"/>
                </a:solidFill>
                <a:latin typeface="IBM Plex Sans"/>
                <a:ea typeface="IBM Plex Sans"/>
                <a:cs typeface="IBM Plex Sans"/>
                <a:sym typeface="IBM Plex Sans"/>
              </a:rPr>
              <a:t>Roles</a:t>
            </a:r>
            <a:endParaRPr sz="2400" b="1" dirty="0">
              <a:solidFill>
                <a:schemeClr val="accent3"/>
              </a:solidFill>
              <a:latin typeface="IBM Plex Sans"/>
              <a:ea typeface="IBM Plex Sans"/>
              <a:cs typeface="IBM Plex Sans"/>
              <a:sym typeface="IBM Plex Sans"/>
            </a:endParaRPr>
          </a:p>
        </p:txBody>
      </p:sp>
      <p:sp>
        <p:nvSpPr>
          <p:cNvPr id="56" name="Google Shape;3109;p71">
            <a:extLst>
              <a:ext uri="{FF2B5EF4-FFF2-40B4-BE49-F238E27FC236}">
                <a16:creationId xmlns:a16="http://schemas.microsoft.com/office/drawing/2014/main" id="{A382FDD4-37D5-90D1-A785-ED1F2E906DAC}"/>
              </a:ext>
            </a:extLst>
          </p:cNvPr>
          <p:cNvSpPr/>
          <p:nvPr/>
        </p:nvSpPr>
        <p:spPr>
          <a:xfrm>
            <a:off x="1185999" y="1289341"/>
            <a:ext cx="3326063" cy="1502266"/>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111;p71">
            <a:extLst>
              <a:ext uri="{FF2B5EF4-FFF2-40B4-BE49-F238E27FC236}">
                <a16:creationId xmlns:a16="http://schemas.microsoft.com/office/drawing/2014/main" id="{1FBD5A0B-6F2C-9F30-28DE-B0BD0A8B3707}"/>
              </a:ext>
            </a:extLst>
          </p:cNvPr>
          <p:cNvSpPr/>
          <p:nvPr/>
        </p:nvSpPr>
        <p:spPr>
          <a:xfrm>
            <a:off x="4640056" y="1289341"/>
            <a:ext cx="3326063" cy="1502266"/>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42961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0"/>
        <p:cNvGrpSpPr/>
        <p:nvPr/>
      </p:nvGrpSpPr>
      <p:grpSpPr>
        <a:xfrm>
          <a:off x="0" y="0"/>
          <a:ext cx="0" cy="0"/>
          <a:chOff x="0" y="0"/>
          <a:chExt cx="0" cy="0"/>
        </a:xfrm>
      </p:grpSpPr>
      <p:grpSp>
        <p:nvGrpSpPr>
          <p:cNvPr id="1201" name="Google Shape;1201;p45"/>
          <p:cNvGrpSpPr/>
          <p:nvPr/>
        </p:nvGrpSpPr>
        <p:grpSpPr>
          <a:xfrm>
            <a:off x="7395513" y="3343685"/>
            <a:ext cx="1954117" cy="1954117"/>
            <a:chOff x="367385" y="2587838"/>
            <a:chExt cx="2501110" cy="2501110"/>
          </a:xfrm>
        </p:grpSpPr>
        <p:sp>
          <p:nvSpPr>
            <p:cNvPr id="1202" name="Google Shape;1202;p45"/>
            <p:cNvSpPr/>
            <p:nvPr/>
          </p:nvSpPr>
          <p:spPr>
            <a:xfrm>
              <a:off x="616521" y="2910318"/>
              <a:ext cx="1930097" cy="1856521"/>
            </a:xfrm>
            <a:custGeom>
              <a:avLst/>
              <a:gdLst/>
              <a:ahLst/>
              <a:cxnLst/>
              <a:rect l="l" t="t" r="r" b="b"/>
              <a:pathLst>
                <a:path w="41579" h="39994" extrusionOk="0">
                  <a:moveTo>
                    <a:pt x="21576" y="8911"/>
                  </a:moveTo>
                  <a:cubicBezTo>
                    <a:pt x="23002" y="8911"/>
                    <a:pt x="24441" y="9186"/>
                    <a:pt x="25812" y="9751"/>
                  </a:cubicBezTo>
                  <a:cubicBezTo>
                    <a:pt x="29954" y="11472"/>
                    <a:pt x="32656" y="15513"/>
                    <a:pt x="32656" y="19999"/>
                  </a:cubicBezTo>
                  <a:cubicBezTo>
                    <a:pt x="32656" y="26118"/>
                    <a:pt x="27698" y="31076"/>
                    <a:pt x="21580" y="31076"/>
                  </a:cubicBezTo>
                  <a:cubicBezTo>
                    <a:pt x="17093" y="31076"/>
                    <a:pt x="13052" y="28386"/>
                    <a:pt x="11332" y="24244"/>
                  </a:cubicBezTo>
                  <a:cubicBezTo>
                    <a:pt x="9611" y="20101"/>
                    <a:pt x="10567" y="15334"/>
                    <a:pt x="13728" y="12160"/>
                  </a:cubicBezTo>
                  <a:cubicBezTo>
                    <a:pt x="15852" y="10036"/>
                    <a:pt x="18689" y="8911"/>
                    <a:pt x="21576" y="8911"/>
                  </a:cubicBezTo>
                  <a:close/>
                  <a:moveTo>
                    <a:pt x="21603" y="0"/>
                  </a:moveTo>
                  <a:cubicBezTo>
                    <a:pt x="21595" y="0"/>
                    <a:pt x="21588" y="0"/>
                    <a:pt x="21580" y="0"/>
                  </a:cubicBezTo>
                  <a:cubicBezTo>
                    <a:pt x="13486" y="0"/>
                    <a:pt x="6195" y="4869"/>
                    <a:pt x="3098" y="12339"/>
                  </a:cubicBezTo>
                  <a:cubicBezTo>
                    <a:pt x="0" y="19821"/>
                    <a:pt x="1721" y="28425"/>
                    <a:pt x="7431" y="34135"/>
                  </a:cubicBezTo>
                  <a:cubicBezTo>
                    <a:pt x="11258" y="37962"/>
                    <a:pt x="16373" y="39994"/>
                    <a:pt x="21576" y="39994"/>
                  </a:cubicBezTo>
                  <a:cubicBezTo>
                    <a:pt x="24154" y="39994"/>
                    <a:pt x="26753" y="39495"/>
                    <a:pt x="29228" y="38469"/>
                  </a:cubicBezTo>
                  <a:cubicBezTo>
                    <a:pt x="36710" y="35384"/>
                    <a:pt x="41579" y="28081"/>
                    <a:pt x="41579" y="19999"/>
                  </a:cubicBezTo>
                  <a:cubicBezTo>
                    <a:pt x="41579" y="8956"/>
                    <a:pt x="32631" y="0"/>
                    <a:pt x="21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5"/>
            <p:cNvSpPr/>
            <p:nvPr/>
          </p:nvSpPr>
          <p:spPr>
            <a:xfrm>
              <a:off x="1418241" y="2587838"/>
              <a:ext cx="399444" cy="388210"/>
            </a:xfrm>
            <a:custGeom>
              <a:avLst/>
              <a:gdLst/>
              <a:ahLst/>
              <a:cxnLst/>
              <a:rect l="l" t="t" r="r" b="b"/>
              <a:pathLst>
                <a:path w="8605" h="8363" extrusionOk="0">
                  <a:moveTo>
                    <a:pt x="408" y="1"/>
                  </a:moveTo>
                  <a:cubicBezTo>
                    <a:pt x="179" y="1"/>
                    <a:pt x="0" y="192"/>
                    <a:pt x="0" y="408"/>
                  </a:cubicBezTo>
                  <a:lnTo>
                    <a:pt x="0" y="7954"/>
                  </a:lnTo>
                  <a:cubicBezTo>
                    <a:pt x="0" y="8184"/>
                    <a:pt x="179" y="8362"/>
                    <a:pt x="408" y="8362"/>
                  </a:cubicBezTo>
                  <a:lnTo>
                    <a:pt x="8196" y="8362"/>
                  </a:lnTo>
                  <a:cubicBezTo>
                    <a:pt x="8426" y="8362"/>
                    <a:pt x="8604" y="8184"/>
                    <a:pt x="8604" y="7954"/>
                  </a:cubicBezTo>
                  <a:lnTo>
                    <a:pt x="8604" y="408"/>
                  </a:lnTo>
                  <a:cubicBezTo>
                    <a:pt x="8604" y="192"/>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5"/>
            <p:cNvSpPr/>
            <p:nvPr/>
          </p:nvSpPr>
          <p:spPr>
            <a:xfrm>
              <a:off x="598185" y="2820541"/>
              <a:ext cx="544971" cy="541721"/>
            </a:xfrm>
            <a:custGeom>
              <a:avLst/>
              <a:gdLst/>
              <a:ahLst/>
              <a:cxnLst/>
              <a:rect l="l" t="t" r="r" b="b"/>
              <a:pathLst>
                <a:path w="11740" h="11670" extrusionOk="0">
                  <a:moveTo>
                    <a:pt x="5964" y="0"/>
                  </a:moveTo>
                  <a:cubicBezTo>
                    <a:pt x="5860" y="0"/>
                    <a:pt x="5755" y="42"/>
                    <a:pt x="5672" y="124"/>
                  </a:cubicBezTo>
                  <a:lnTo>
                    <a:pt x="166" y="5644"/>
                  </a:lnTo>
                  <a:cubicBezTo>
                    <a:pt x="0" y="5796"/>
                    <a:pt x="0" y="6051"/>
                    <a:pt x="166" y="6217"/>
                  </a:cubicBezTo>
                  <a:lnTo>
                    <a:pt x="5494" y="11545"/>
                  </a:lnTo>
                  <a:cubicBezTo>
                    <a:pt x="5577" y="11628"/>
                    <a:pt x="5682" y="11669"/>
                    <a:pt x="5785" y="11669"/>
                  </a:cubicBezTo>
                  <a:cubicBezTo>
                    <a:pt x="5889" y="11669"/>
                    <a:pt x="5991" y="11628"/>
                    <a:pt x="6067" y="11545"/>
                  </a:cubicBezTo>
                  <a:lnTo>
                    <a:pt x="11586" y="6039"/>
                  </a:lnTo>
                  <a:cubicBezTo>
                    <a:pt x="11739" y="5873"/>
                    <a:pt x="11739" y="5618"/>
                    <a:pt x="11586" y="5452"/>
                  </a:cubicBezTo>
                  <a:lnTo>
                    <a:pt x="6246" y="124"/>
                  </a:lnTo>
                  <a:cubicBezTo>
                    <a:pt x="6169" y="42"/>
                    <a:pt x="6067" y="0"/>
                    <a:pt x="5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5"/>
            <p:cNvSpPr/>
            <p:nvPr/>
          </p:nvSpPr>
          <p:spPr>
            <a:xfrm>
              <a:off x="367385" y="3638694"/>
              <a:ext cx="388210" cy="400001"/>
            </a:xfrm>
            <a:custGeom>
              <a:avLst/>
              <a:gdLst/>
              <a:ahLst/>
              <a:cxnLst/>
              <a:rect l="l" t="t" r="r" b="b"/>
              <a:pathLst>
                <a:path w="8363" h="8617" extrusionOk="0">
                  <a:moveTo>
                    <a:pt x="409" y="0"/>
                  </a:moveTo>
                  <a:cubicBezTo>
                    <a:pt x="179" y="0"/>
                    <a:pt x="1" y="179"/>
                    <a:pt x="1" y="408"/>
                  </a:cubicBezTo>
                  <a:lnTo>
                    <a:pt x="1" y="8209"/>
                  </a:lnTo>
                  <a:cubicBezTo>
                    <a:pt x="1" y="8425"/>
                    <a:pt x="179" y="8617"/>
                    <a:pt x="409" y="8617"/>
                  </a:cubicBezTo>
                  <a:lnTo>
                    <a:pt x="7955" y="8617"/>
                  </a:lnTo>
                  <a:cubicBezTo>
                    <a:pt x="8171" y="8617"/>
                    <a:pt x="8363" y="8425"/>
                    <a:pt x="8363" y="8209"/>
                  </a:cubicBezTo>
                  <a:lnTo>
                    <a:pt x="8363" y="408"/>
                  </a:lnTo>
                  <a:cubicBezTo>
                    <a:pt x="8363" y="179"/>
                    <a:pt x="8171" y="0"/>
                    <a:pt x="7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5"/>
            <p:cNvSpPr/>
            <p:nvPr/>
          </p:nvSpPr>
          <p:spPr>
            <a:xfrm>
              <a:off x="598185" y="4314987"/>
              <a:ext cx="544971" cy="541443"/>
            </a:xfrm>
            <a:custGeom>
              <a:avLst/>
              <a:gdLst/>
              <a:ahLst/>
              <a:cxnLst/>
              <a:rect l="l" t="t" r="r" b="b"/>
              <a:pathLst>
                <a:path w="11740" h="11664" extrusionOk="0">
                  <a:moveTo>
                    <a:pt x="5785" y="0"/>
                  </a:moveTo>
                  <a:cubicBezTo>
                    <a:pt x="5682" y="0"/>
                    <a:pt x="5577" y="38"/>
                    <a:pt x="5494" y="115"/>
                  </a:cubicBezTo>
                  <a:lnTo>
                    <a:pt x="166" y="5456"/>
                  </a:lnTo>
                  <a:cubicBezTo>
                    <a:pt x="0" y="5609"/>
                    <a:pt x="0" y="5876"/>
                    <a:pt x="166" y="6029"/>
                  </a:cubicBezTo>
                  <a:lnTo>
                    <a:pt x="5672" y="11548"/>
                  </a:lnTo>
                  <a:cubicBezTo>
                    <a:pt x="5755" y="11625"/>
                    <a:pt x="5860" y="11663"/>
                    <a:pt x="5965" y="11663"/>
                  </a:cubicBezTo>
                  <a:cubicBezTo>
                    <a:pt x="6070" y="11663"/>
                    <a:pt x="6176" y="11625"/>
                    <a:pt x="6258" y="11548"/>
                  </a:cubicBezTo>
                  <a:lnTo>
                    <a:pt x="11586" y="6208"/>
                  </a:lnTo>
                  <a:cubicBezTo>
                    <a:pt x="11739" y="6055"/>
                    <a:pt x="11739" y="5787"/>
                    <a:pt x="11586" y="5634"/>
                  </a:cubicBezTo>
                  <a:lnTo>
                    <a:pt x="6067" y="115"/>
                  </a:lnTo>
                  <a:cubicBezTo>
                    <a:pt x="5991" y="38"/>
                    <a:pt x="5889" y="0"/>
                    <a:pt x="5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5"/>
            <p:cNvSpPr/>
            <p:nvPr/>
          </p:nvSpPr>
          <p:spPr>
            <a:xfrm>
              <a:off x="1418241" y="4701341"/>
              <a:ext cx="399444" cy="387607"/>
            </a:xfrm>
            <a:custGeom>
              <a:avLst/>
              <a:gdLst/>
              <a:ahLst/>
              <a:cxnLst/>
              <a:rect l="l" t="t" r="r" b="b"/>
              <a:pathLst>
                <a:path w="8605" h="8350" extrusionOk="0">
                  <a:moveTo>
                    <a:pt x="408" y="1"/>
                  </a:moveTo>
                  <a:cubicBezTo>
                    <a:pt x="179" y="1"/>
                    <a:pt x="0" y="179"/>
                    <a:pt x="0" y="408"/>
                  </a:cubicBezTo>
                  <a:lnTo>
                    <a:pt x="0" y="7942"/>
                  </a:lnTo>
                  <a:cubicBezTo>
                    <a:pt x="0" y="8171"/>
                    <a:pt x="179" y="8349"/>
                    <a:pt x="408" y="8349"/>
                  </a:cubicBezTo>
                  <a:lnTo>
                    <a:pt x="8196" y="8349"/>
                  </a:lnTo>
                  <a:cubicBezTo>
                    <a:pt x="8426" y="8349"/>
                    <a:pt x="8604" y="8171"/>
                    <a:pt x="8604" y="7942"/>
                  </a:cubicBezTo>
                  <a:lnTo>
                    <a:pt x="8604" y="408"/>
                  </a:lnTo>
                  <a:cubicBezTo>
                    <a:pt x="8604" y="179"/>
                    <a:pt x="8426" y="1"/>
                    <a:pt x="8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5"/>
            <p:cNvSpPr/>
            <p:nvPr/>
          </p:nvSpPr>
          <p:spPr>
            <a:xfrm>
              <a:off x="2092166" y="4314987"/>
              <a:ext cx="545574" cy="541443"/>
            </a:xfrm>
            <a:custGeom>
              <a:avLst/>
              <a:gdLst/>
              <a:ahLst/>
              <a:cxnLst/>
              <a:rect l="l" t="t" r="r" b="b"/>
              <a:pathLst>
                <a:path w="11753" h="11664" extrusionOk="0">
                  <a:moveTo>
                    <a:pt x="5967" y="0"/>
                  </a:moveTo>
                  <a:cubicBezTo>
                    <a:pt x="5864" y="0"/>
                    <a:pt x="5762" y="38"/>
                    <a:pt x="5685" y="115"/>
                  </a:cubicBezTo>
                  <a:lnTo>
                    <a:pt x="166" y="5634"/>
                  </a:lnTo>
                  <a:cubicBezTo>
                    <a:pt x="1" y="5787"/>
                    <a:pt x="1" y="6055"/>
                    <a:pt x="166" y="6208"/>
                  </a:cubicBezTo>
                  <a:lnTo>
                    <a:pt x="5494" y="11548"/>
                  </a:lnTo>
                  <a:cubicBezTo>
                    <a:pt x="5577" y="11625"/>
                    <a:pt x="5682" y="11663"/>
                    <a:pt x="5787" y="11663"/>
                  </a:cubicBezTo>
                  <a:cubicBezTo>
                    <a:pt x="5893" y="11663"/>
                    <a:pt x="5998" y="11625"/>
                    <a:pt x="6081" y="11548"/>
                  </a:cubicBezTo>
                  <a:lnTo>
                    <a:pt x="11587" y="6029"/>
                  </a:lnTo>
                  <a:cubicBezTo>
                    <a:pt x="11753" y="5876"/>
                    <a:pt x="11753" y="5609"/>
                    <a:pt x="11587" y="5456"/>
                  </a:cubicBezTo>
                  <a:lnTo>
                    <a:pt x="6259" y="115"/>
                  </a:lnTo>
                  <a:cubicBezTo>
                    <a:pt x="6176" y="38"/>
                    <a:pt x="6071" y="0"/>
                    <a:pt x="59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5"/>
            <p:cNvSpPr/>
            <p:nvPr/>
          </p:nvSpPr>
          <p:spPr>
            <a:xfrm>
              <a:off x="2480330" y="3638694"/>
              <a:ext cx="388164" cy="400001"/>
            </a:xfrm>
            <a:custGeom>
              <a:avLst/>
              <a:gdLst/>
              <a:ahLst/>
              <a:cxnLst/>
              <a:rect l="l" t="t" r="r" b="b"/>
              <a:pathLst>
                <a:path w="8362" h="8617" extrusionOk="0">
                  <a:moveTo>
                    <a:pt x="408" y="0"/>
                  </a:moveTo>
                  <a:cubicBezTo>
                    <a:pt x="191" y="0"/>
                    <a:pt x="0" y="179"/>
                    <a:pt x="0" y="408"/>
                  </a:cubicBezTo>
                  <a:lnTo>
                    <a:pt x="0" y="8209"/>
                  </a:lnTo>
                  <a:cubicBezTo>
                    <a:pt x="0" y="8425"/>
                    <a:pt x="191" y="8617"/>
                    <a:pt x="408" y="8617"/>
                  </a:cubicBezTo>
                  <a:lnTo>
                    <a:pt x="7954" y="8617"/>
                  </a:lnTo>
                  <a:cubicBezTo>
                    <a:pt x="8183" y="8617"/>
                    <a:pt x="8362" y="8425"/>
                    <a:pt x="8362" y="8209"/>
                  </a:cubicBezTo>
                  <a:lnTo>
                    <a:pt x="8362" y="408"/>
                  </a:lnTo>
                  <a:cubicBezTo>
                    <a:pt x="8362" y="179"/>
                    <a:pt x="8183" y="0"/>
                    <a:pt x="79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5"/>
            <p:cNvSpPr/>
            <p:nvPr/>
          </p:nvSpPr>
          <p:spPr>
            <a:xfrm>
              <a:off x="2092166" y="2820959"/>
              <a:ext cx="545574" cy="541304"/>
            </a:xfrm>
            <a:custGeom>
              <a:avLst/>
              <a:gdLst/>
              <a:ahLst/>
              <a:cxnLst/>
              <a:rect l="l" t="t" r="r" b="b"/>
              <a:pathLst>
                <a:path w="11753" h="11661" extrusionOk="0">
                  <a:moveTo>
                    <a:pt x="5787" y="1"/>
                  </a:moveTo>
                  <a:cubicBezTo>
                    <a:pt x="5682" y="1"/>
                    <a:pt x="5577" y="39"/>
                    <a:pt x="5494" y="115"/>
                  </a:cubicBezTo>
                  <a:lnTo>
                    <a:pt x="166" y="5443"/>
                  </a:lnTo>
                  <a:cubicBezTo>
                    <a:pt x="1" y="5609"/>
                    <a:pt x="1" y="5864"/>
                    <a:pt x="166" y="6030"/>
                  </a:cubicBezTo>
                  <a:lnTo>
                    <a:pt x="5685" y="11536"/>
                  </a:lnTo>
                  <a:cubicBezTo>
                    <a:pt x="5762" y="11619"/>
                    <a:pt x="5864" y="11660"/>
                    <a:pt x="5967" y="11660"/>
                  </a:cubicBezTo>
                  <a:cubicBezTo>
                    <a:pt x="6071" y="11660"/>
                    <a:pt x="6176" y="11619"/>
                    <a:pt x="6259" y="11536"/>
                  </a:cubicBezTo>
                  <a:lnTo>
                    <a:pt x="11587" y="6208"/>
                  </a:lnTo>
                  <a:cubicBezTo>
                    <a:pt x="11753" y="6042"/>
                    <a:pt x="11753" y="5787"/>
                    <a:pt x="11587" y="5635"/>
                  </a:cubicBezTo>
                  <a:lnTo>
                    <a:pt x="6081" y="115"/>
                  </a:lnTo>
                  <a:cubicBezTo>
                    <a:pt x="5998" y="39"/>
                    <a:pt x="5893" y="1"/>
                    <a:pt x="57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45"/>
          <p:cNvSpPr txBox="1">
            <a:spLocks noGrp="1"/>
          </p:cNvSpPr>
          <p:nvPr>
            <p:ph type="title"/>
          </p:nvPr>
        </p:nvSpPr>
        <p:spPr>
          <a:xfrm>
            <a:off x="562086" y="2002339"/>
            <a:ext cx="5420251" cy="159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6000" dirty="0"/>
              <a:t>RÉALISATION</a:t>
            </a:r>
            <a:endParaRPr dirty="0"/>
          </a:p>
        </p:txBody>
      </p:sp>
      <p:sp>
        <p:nvSpPr>
          <p:cNvPr id="1212" name="Google Shape;1212;p45"/>
          <p:cNvSpPr txBox="1">
            <a:spLocks noGrp="1"/>
          </p:cNvSpPr>
          <p:nvPr>
            <p:ph type="title" idx="2"/>
          </p:nvPr>
        </p:nvSpPr>
        <p:spPr>
          <a:xfrm>
            <a:off x="761851" y="953675"/>
            <a:ext cx="46584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grpSp>
        <p:nvGrpSpPr>
          <p:cNvPr id="1299" name="Google Shape;1299;p45"/>
          <p:cNvGrpSpPr/>
          <p:nvPr/>
        </p:nvGrpSpPr>
        <p:grpSpPr>
          <a:xfrm>
            <a:off x="7979039" y="-12888"/>
            <a:ext cx="1190638" cy="1191169"/>
            <a:chOff x="369195" y="1138234"/>
            <a:chExt cx="1250276" cy="1250833"/>
          </a:xfrm>
        </p:grpSpPr>
        <p:sp>
          <p:nvSpPr>
            <p:cNvPr id="1300" name="Google Shape;1300;p45"/>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5"/>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5"/>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5"/>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5"/>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5"/>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5"/>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5"/>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5"/>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45"/>
          <p:cNvGrpSpPr/>
          <p:nvPr/>
        </p:nvGrpSpPr>
        <p:grpSpPr>
          <a:xfrm>
            <a:off x="4848759" y="648770"/>
            <a:ext cx="781048" cy="781396"/>
            <a:chOff x="369195" y="1138234"/>
            <a:chExt cx="1250276" cy="1250833"/>
          </a:xfrm>
        </p:grpSpPr>
        <p:sp>
          <p:nvSpPr>
            <p:cNvPr id="1310" name="Google Shape;1310;p45"/>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5"/>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5"/>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5"/>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5"/>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5"/>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5"/>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5"/>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5"/>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445;p58">
            <a:extLst>
              <a:ext uri="{FF2B5EF4-FFF2-40B4-BE49-F238E27FC236}">
                <a16:creationId xmlns:a16="http://schemas.microsoft.com/office/drawing/2014/main" id="{428AAD2D-69D2-3E4F-B21A-52B09D7DE4D6}"/>
              </a:ext>
            </a:extLst>
          </p:cNvPr>
          <p:cNvGrpSpPr/>
          <p:nvPr/>
        </p:nvGrpSpPr>
        <p:grpSpPr>
          <a:xfrm flipH="1">
            <a:off x="5982336" y="1443825"/>
            <a:ext cx="2687230" cy="1899860"/>
            <a:chOff x="1496923" y="1005102"/>
            <a:chExt cx="6813295" cy="4367173"/>
          </a:xfrm>
        </p:grpSpPr>
        <p:sp>
          <p:nvSpPr>
            <p:cNvPr id="3" name="Google Shape;2446;p58">
              <a:extLst>
                <a:ext uri="{FF2B5EF4-FFF2-40B4-BE49-F238E27FC236}">
                  <a16:creationId xmlns:a16="http://schemas.microsoft.com/office/drawing/2014/main" id="{3943AC31-7A2D-261B-E577-40687A0FB8C2}"/>
                </a:ext>
              </a:extLst>
            </p:cNvPr>
            <p:cNvSpPr/>
            <p:nvPr/>
          </p:nvSpPr>
          <p:spPr>
            <a:xfrm>
              <a:off x="1496923" y="1005102"/>
              <a:ext cx="5806260" cy="3998062"/>
            </a:xfrm>
            <a:custGeom>
              <a:avLst/>
              <a:gdLst/>
              <a:ahLst/>
              <a:cxnLst/>
              <a:rect l="l" t="t" r="r" b="b"/>
              <a:pathLst>
                <a:path w="125081" h="86128" extrusionOk="0">
                  <a:moveTo>
                    <a:pt x="7317" y="0"/>
                  </a:moveTo>
                  <a:cubicBezTo>
                    <a:pt x="3264" y="0"/>
                    <a:pt x="1" y="3085"/>
                    <a:pt x="13" y="6896"/>
                  </a:cubicBezTo>
                  <a:lnTo>
                    <a:pt x="39" y="79219"/>
                  </a:lnTo>
                  <a:cubicBezTo>
                    <a:pt x="39" y="83030"/>
                    <a:pt x="3315" y="86127"/>
                    <a:pt x="7355" y="86127"/>
                  </a:cubicBezTo>
                  <a:lnTo>
                    <a:pt x="117777" y="86127"/>
                  </a:lnTo>
                  <a:cubicBezTo>
                    <a:pt x="121805" y="86127"/>
                    <a:pt x="125081" y="83030"/>
                    <a:pt x="125081" y="79219"/>
                  </a:cubicBezTo>
                  <a:lnTo>
                    <a:pt x="125055" y="6896"/>
                  </a:lnTo>
                  <a:cubicBezTo>
                    <a:pt x="125055" y="3085"/>
                    <a:pt x="121779" y="0"/>
                    <a:pt x="1177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2447;p58">
              <a:extLst>
                <a:ext uri="{FF2B5EF4-FFF2-40B4-BE49-F238E27FC236}">
                  <a16:creationId xmlns:a16="http://schemas.microsoft.com/office/drawing/2014/main" id="{337339A0-6EE7-9E10-7598-783CAE6C683D}"/>
                </a:ext>
              </a:extLst>
            </p:cNvPr>
            <p:cNvSpPr/>
            <p:nvPr/>
          </p:nvSpPr>
          <p:spPr>
            <a:xfrm>
              <a:off x="1681535" y="1005102"/>
              <a:ext cx="5806260" cy="3998062"/>
            </a:xfrm>
            <a:custGeom>
              <a:avLst/>
              <a:gdLst/>
              <a:ahLst/>
              <a:cxnLst/>
              <a:rect l="l" t="t" r="r" b="b"/>
              <a:pathLst>
                <a:path w="125081" h="86128" extrusionOk="0">
                  <a:moveTo>
                    <a:pt x="7317" y="0"/>
                  </a:moveTo>
                  <a:cubicBezTo>
                    <a:pt x="3276" y="0"/>
                    <a:pt x="1" y="3085"/>
                    <a:pt x="1" y="6896"/>
                  </a:cubicBezTo>
                  <a:lnTo>
                    <a:pt x="39" y="79219"/>
                  </a:lnTo>
                  <a:cubicBezTo>
                    <a:pt x="39" y="83030"/>
                    <a:pt x="3315" y="86127"/>
                    <a:pt x="7355" y="86127"/>
                  </a:cubicBezTo>
                  <a:lnTo>
                    <a:pt x="117764" y="86127"/>
                  </a:lnTo>
                  <a:cubicBezTo>
                    <a:pt x="121805" y="86127"/>
                    <a:pt x="125081" y="83030"/>
                    <a:pt x="125081" y="79219"/>
                  </a:cubicBezTo>
                  <a:lnTo>
                    <a:pt x="125042" y="6896"/>
                  </a:lnTo>
                  <a:cubicBezTo>
                    <a:pt x="125042" y="3085"/>
                    <a:pt x="121766" y="0"/>
                    <a:pt x="1177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2448;p58">
              <a:extLst>
                <a:ext uri="{FF2B5EF4-FFF2-40B4-BE49-F238E27FC236}">
                  <a16:creationId xmlns:a16="http://schemas.microsoft.com/office/drawing/2014/main" id="{9E33B970-C738-0905-2E47-22FDE10ECF2C}"/>
                </a:ext>
              </a:extLst>
            </p:cNvPr>
            <p:cNvSpPr/>
            <p:nvPr/>
          </p:nvSpPr>
          <p:spPr>
            <a:xfrm>
              <a:off x="1847208" y="1170171"/>
              <a:ext cx="5475518" cy="3667319"/>
            </a:xfrm>
            <a:custGeom>
              <a:avLst/>
              <a:gdLst/>
              <a:ahLst/>
              <a:cxnLst/>
              <a:rect l="l" t="t" r="r" b="b"/>
              <a:pathLst>
                <a:path w="117956" h="79003" extrusionOk="0">
                  <a:moveTo>
                    <a:pt x="3646" y="0"/>
                  </a:moveTo>
                  <a:cubicBezTo>
                    <a:pt x="1556" y="0"/>
                    <a:pt x="1" y="1568"/>
                    <a:pt x="1" y="3646"/>
                  </a:cubicBezTo>
                  <a:lnTo>
                    <a:pt x="26" y="75357"/>
                  </a:lnTo>
                  <a:cubicBezTo>
                    <a:pt x="26" y="77434"/>
                    <a:pt x="1594" y="79002"/>
                    <a:pt x="3672" y="79002"/>
                  </a:cubicBezTo>
                  <a:lnTo>
                    <a:pt x="114310" y="79002"/>
                  </a:lnTo>
                  <a:cubicBezTo>
                    <a:pt x="116387" y="79002"/>
                    <a:pt x="117955" y="77434"/>
                    <a:pt x="117955" y="75357"/>
                  </a:cubicBezTo>
                  <a:lnTo>
                    <a:pt x="117917" y="3659"/>
                  </a:lnTo>
                  <a:cubicBezTo>
                    <a:pt x="117917" y="1581"/>
                    <a:pt x="116349" y="13"/>
                    <a:pt x="114272" y="13"/>
                  </a:cubicBezTo>
                  <a:lnTo>
                    <a:pt x="36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449;p58">
              <a:extLst>
                <a:ext uri="{FF2B5EF4-FFF2-40B4-BE49-F238E27FC236}">
                  <a16:creationId xmlns:a16="http://schemas.microsoft.com/office/drawing/2014/main" id="{743E3355-D79E-A102-7603-F1E29E4CCC14}"/>
                </a:ext>
              </a:extLst>
            </p:cNvPr>
            <p:cNvSpPr/>
            <p:nvPr/>
          </p:nvSpPr>
          <p:spPr>
            <a:xfrm>
              <a:off x="1657257" y="1812160"/>
              <a:ext cx="1904334" cy="3200520"/>
            </a:xfrm>
            <a:custGeom>
              <a:avLst/>
              <a:gdLst/>
              <a:ahLst/>
              <a:cxnLst/>
              <a:rect l="l" t="t" r="r" b="b"/>
              <a:pathLst>
                <a:path w="41024" h="68947" extrusionOk="0">
                  <a:moveTo>
                    <a:pt x="224" y="0"/>
                  </a:moveTo>
                  <a:cubicBezTo>
                    <a:pt x="113" y="0"/>
                    <a:pt x="1" y="77"/>
                    <a:pt x="14" y="230"/>
                  </a:cubicBezTo>
                  <a:lnTo>
                    <a:pt x="14" y="61272"/>
                  </a:lnTo>
                  <a:cubicBezTo>
                    <a:pt x="14" y="65504"/>
                    <a:pt x="3443" y="68945"/>
                    <a:pt x="7687" y="68945"/>
                  </a:cubicBezTo>
                  <a:lnTo>
                    <a:pt x="40726" y="68945"/>
                  </a:lnTo>
                  <a:cubicBezTo>
                    <a:pt x="40734" y="68946"/>
                    <a:pt x="40741" y="68946"/>
                    <a:pt x="40749" y="68946"/>
                  </a:cubicBezTo>
                  <a:cubicBezTo>
                    <a:pt x="41020" y="68946"/>
                    <a:pt x="41024" y="68535"/>
                    <a:pt x="40760" y="68535"/>
                  </a:cubicBezTo>
                  <a:cubicBezTo>
                    <a:pt x="40749" y="68535"/>
                    <a:pt x="40738" y="68536"/>
                    <a:pt x="40726" y="68537"/>
                  </a:cubicBezTo>
                  <a:lnTo>
                    <a:pt x="7687" y="68537"/>
                  </a:lnTo>
                  <a:cubicBezTo>
                    <a:pt x="3685" y="68525"/>
                    <a:pt x="434" y="65274"/>
                    <a:pt x="434" y="61272"/>
                  </a:cubicBezTo>
                  <a:lnTo>
                    <a:pt x="434" y="230"/>
                  </a:lnTo>
                  <a:cubicBezTo>
                    <a:pt x="447" y="77"/>
                    <a:pt x="336" y="0"/>
                    <a:pt x="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450;p58">
              <a:extLst>
                <a:ext uri="{FF2B5EF4-FFF2-40B4-BE49-F238E27FC236}">
                  <a16:creationId xmlns:a16="http://schemas.microsoft.com/office/drawing/2014/main" id="{5432C702-0F10-25A5-25C3-630D319018C9}"/>
                </a:ext>
              </a:extLst>
            </p:cNvPr>
            <p:cNvSpPr/>
            <p:nvPr/>
          </p:nvSpPr>
          <p:spPr>
            <a:xfrm>
              <a:off x="1842473" y="3931558"/>
              <a:ext cx="4434735" cy="910064"/>
            </a:xfrm>
            <a:custGeom>
              <a:avLst/>
              <a:gdLst/>
              <a:ahLst/>
              <a:cxnLst/>
              <a:rect l="l" t="t" r="r" b="b"/>
              <a:pathLst>
                <a:path w="95535" h="19605" extrusionOk="0">
                  <a:moveTo>
                    <a:pt x="224" y="1"/>
                  </a:moveTo>
                  <a:cubicBezTo>
                    <a:pt x="112" y="1"/>
                    <a:pt x="1" y="77"/>
                    <a:pt x="13" y="230"/>
                  </a:cubicBezTo>
                  <a:lnTo>
                    <a:pt x="13" y="16035"/>
                  </a:lnTo>
                  <a:cubicBezTo>
                    <a:pt x="26" y="18011"/>
                    <a:pt x="1619" y="19604"/>
                    <a:pt x="3595" y="19604"/>
                  </a:cubicBezTo>
                  <a:lnTo>
                    <a:pt x="95280" y="19604"/>
                  </a:lnTo>
                  <a:cubicBezTo>
                    <a:pt x="95534" y="19579"/>
                    <a:pt x="95534" y="19209"/>
                    <a:pt x="95280" y="19184"/>
                  </a:cubicBezTo>
                  <a:lnTo>
                    <a:pt x="3595" y="19184"/>
                  </a:lnTo>
                  <a:cubicBezTo>
                    <a:pt x="1849" y="19184"/>
                    <a:pt x="434" y="17769"/>
                    <a:pt x="434" y="16035"/>
                  </a:cubicBezTo>
                  <a:lnTo>
                    <a:pt x="434" y="230"/>
                  </a:lnTo>
                  <a:cubicBezTo>
                    <a:pt x="447" y="77"/>
                    <a:pt x="335"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451;p58">
              <a:extLst>
                <a:ext uri="{FF2B5EF4-FFF2-40B4-BE49-F238E27FC236}">
                  <a16:creationId xmlns:a16="http://schemas.microsoft.com/office/drawing/2014/main" id="{F3C1D6AD-93C4-CA43-5FEB-514867AB2C85}"/>
                </a:ext>
              </a:extLst>
            </p:cNvPr>
            <p:cNvSpPr/>
            <p:nvPr/>
          </p:nvSpPr>
          <p:spPr>
            <a:xfrm>
              <a:off x="1683299" y="5011916"/>
              <a:ext cx="6306853" cy="360358"/>
            </a:xfrm>
            <a:custGeom>
              <a:avLst/>
              <a:gdLst/>
              <a:ahLst/>
              <a:cxnLst/>
              <a:rect l="l" t="t" r="r" b="b"/>
              <a:pathLst>
                <a:path w="135865" h="7763" extrusionOk="0">
                  <a:moveTo>
                    <a:pt x="3916" y="0"/>
                  </a:moveTo>
                  <a:cubicBezTo>
                    <a:pt x="1760" y="0"/>
                    <a:pt x="14" y="1729"/>
                    <a:pt x="1" y="3888"/>
                  </a:cubicBezTo>
                  <a:cubicBezTo>
                    <a:pt x="13" y="6026"/>
                    <a:pt x="1747" y="7763"/>
                    <a:pt x="3893" y="7763"/>
                  </a:cubicBezTo>
                  <a:cubicBezTo>
                    <a:pt x="3908" y="7763"/>
                    <a:pt x="3924" y="7763"/>
                    <a:pt x="3939" y="7763"/>
                  </a:cubicBezTo>
                  <a:lnTo>
                    <a:pt x="131913" y="7763"/>
                  </a:lnTo>
                  <a:cubicBezTo>
                    <a:pt x="131928" y="7763"/>
                    <a:pt x="131944" y="7763"/>
                    <a:pt x="131960" y="7763"/>
                  </a:cubicBezTo>
                  <a:cubicBezTo>
                    <a:pt x="134105" y="7763"/>
                    <a:pt x="135839" y="6026"/>
                    <a:pt x="135864" y="3888"/>
                  </a:cubicBezTo>
                  <a:cubicBezTo>
                    <a:pt x="135839" y="1729"/>
                    <a:pt x="134093" y="0"/>
                    <a:pt x="131937" y="0"/>
                  </a:cubicBezTo>
                  <a:cubicBezTo>
                    <a:pt x="131929" y="0"/>
                    <a:pt x="131921" y="0"/>
                    <a:pt x="131913" y="0"/>
                  </a:cubicBezTo>
                  <a:lnTo>
                    <a:pt x="3939" y="0"/>
                  </a:lnTo>
                  <a:cubicBezTo>
                    <a:pt x="3932" y="0"/>
                    <a:pt x="3924" y="0"/>
                    <a:pt x="391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452;p58">
              <a:extLst>
                <a:ext uri="{FF2B5EF4-FFF2-40B4-BE49-F238E27FC236}">
                  <a16:creationId xmlns:a16="http://schemas.microsoft.com/office/drawing/2014/main" id="{962657F7-BD29-34ED-64E7-5DAE62C1B68B}"/>
                </a:ext>
              </a:extLst>
            </p:cNvPr>
            <p:cNvSpPr/>
            <p:nvPr/>
          </p:nvSpPr>
          <p:spPr>
            <a:xfrm>
              <a:off x="3686740" y="5011916"/>
              <a:ext cx="4623478" cy="360358"/>
            </a:xfrm>
            <a:custGeom>
              <a:avLst/>
              <a:gdLst/>
              <a:ahLst/>
              <a:cxnLst/>
              <a:rect l="l" t="t" r="r" b="b"/>
              <a:pathLst>
                <a:path w="99601" h="7763" extrusionOk="0">
                  <a:moveTo>
                    <a:pt x="2525" y="0"/>
                  </a:moveTo>
                  <a:cubicBezTo>
                    <a:pt x="1135" y="0"/>
                    <a:pt x="1" y="1734"/>
                    <a:pt x="1" y="3888"/>
                  </a:cubicBezTo>
                  <a:cubicBezTo>
                    <a:pt x="14" y="6029"/>
                    <a:pt x="1135" y="7763"/>
                    <a:pt x="2525" y="7763"/>
                  </a:cubicBezTo>
                  <a:lnTo>
                    <a:pt x="97077" y="7763"/>
                  </a:lnTo>
                  <a:cubicBezTo>
                    <a:pt x="98467" y="7763"/>
                    <a:pt x="99601" y="6029"/>
                    <a:pt x="99601" y="3888"/>
                  </a:cubicBezTo>
                  <a:cubicBezTo>
                    <a:pt x="99601" y="1734"/>
                    <a:pt x="98467" y="0"/>
                    <a:pt x="970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453;p58">
              <a:extLst>
                <a:ext uri="{FF2B5EF4-FFF2-40B4-BE49-F238E27FC236}">
                  <a16:creationId xmlns:a16="http://schemas.microsoft.com/office/drawing/2014/main" id="{D8886BAD-CC87-A5FA-1659-76AEDBA5FEFF}"/>
                </a:ext>
              </a:extLst>
            </p:cNvPr>
            <p:cNvSpPr/>
            <p:nvPr/>
          </p:nvSpPr>
          <p:spPr>
            <a:xfrm>
              <a:off x="2034791" y="5133769"/>
              <a:ext cx="402972" cy="100639"/>
            </a:xfrm>
            <a:custGeom>
              <a:avLst/>
              <a:gdLst/>
              <a:ahLst/>
              <a:cxnLst/>
              <a:rect l="l" t="t" r="r" b="b"/>
              <a:pathLst>
                <a:path w="8681" h="2168" extrusionOk="0">
                  <a:moveTo>
                    <a:pt x="0" y="1"/>
                  </a:moveTo>
                  <a:lnTo>
                    <a:pt x="0" y="2168"/>
                  </a:lnTo>
                  <a:lnTo>
                    <a:pt x="8680" y="2168"/>
                  </a:lnTo>
                  <a:lnTo>
                    <a:pt x="86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454;p58">
              <a:extLst>
                <a:ext uri="{FF2B5EF4-FFF2-40B4-BE49-F238E27FC236}">
                  <a16:creationId xmlns:a16="http://schemas.microsoft.com/office/drawing/2014/main" id="{A365EC79-51B6-1816-C5F9-05BB145F3469}"/>
                </a:ext>
              </a:extLst>
            </p:cNvPr>
            <p:cNvSpPr/>
            <p:nvPr/>
          </p:nvSpPr>
          <p:spPr>
            <a:xfrm>
              <a:off x="2583847" y="5133769"/>
              <a:ext cx="403575" cy="100639"/>
            </a:xfrm>
            <a:custGeom>
              <a:avLst/>
              <a:gdLst/>
              <a:ahLst/>
              <a:cxnLst/>
              <a:rect l="l" t="t" r="r" b="b"/>
              <a:pathLst>
                <a:path w="8694" h="2168" extrusionOk="0">
                  <a:moveTo>
                    <a:pt x="1" y="1"/>
                  </a:moveTo>
                  <a:lnTo>
                    <a:pt x="1" y="2168"/>
                  </a:lnTo>
                  <a:lnTo>
                    <a:pt x="8694" y="2168"/>
                  </a:lnTo>
                  <a:lnTo>
                    <a:pt x="86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8725;p94">
            <a:extLst>
              <a:ext uri="{FF2B5EF4-FFF2-40B4-BE49-F238E27FC236}">
                <a16:creationId xmlns:a16="http://schemas.microsoft.com/office/drawing/2014/main" id="{F7D8C23E-334E-E1D9-2AAF-92CEE91331C7}"/>
              </a:ext>
            </a:extLst>
          </p:cNvPr>
          <p:cNvGrpSpPr/>
          <p:nvPr/>
        </p:nvGrpSpPr>
        <p:grpSpPr>
          <a:xfrm>
            <a:off x="6939244" y="1827772"/>
            <a:ext cx="1024734" cy="974821"/>
            <a:chOff x="6086331" y="2905337"/>
            <a:chExt cx="364441" cy="364834"/>
          </a:xfrm>
        </p:grpSpPr>
        <p:sp>
          <p:nvSpPr>
            <p:cNvPr id="13" name="Google Shape;18726;p94">
              <a:extLst>
                <a:ext uri="{FF2B5EF4-FFF2-40B4-BE49-F238E27FC236}">
                  <a16:creationId xmlns:a16="http://schemas.microsoft.com/office/drawing/2014/main" id="{B6878B35-A9F5-CBBC-348C-61CA68E9B73D}"/>
                </a:ext>
              </a:extLst>
            </p:cNvPr>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8727;p94">
              <a:extLst>
                <a:ext uri="{FF2B5EF4-FFF2-40B4-BE49-F238E27FC236}">
                  <a16:creationId xmlns:a16="http://schemas.microsoft.com/office/drawing/2014/main" id="{97458F03-5646-4507-2A99-0791A1A790B0}"/>
                </a:ext>
              </a:extLst>
            </p:cNvPr>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8728;p94">
              <a:extLst>
                <a:ext uri="{FF2B5EF4-FFF2-40B4-BE49-F238E27FC236}">
                  <a16:creationId xmlns:a16="http://schemas.microsoft.com/office/drawing/2014/main" id="{D1B1B4F2-75C1-10D5-9713-03D095774871}"/>
                </a:ext>
              </a:extLst>
            </p:cNvPr>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8729;p94">
              <a:extLst>
                <a:ext uri="{FF2B5EF4-FFF2-40B4-BE49-F238E27FC236}">
                  <a16:creationId xmlns:a16="http://schemas.microsoft.com/office/drawing/2014/main" id="{EB2F8188-0C5B-873C-46C9-977CA80F3F52}"/>
                </a:ext>
              </a:extLst>
            </p:cNvPr>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8730;p94">
              <a:extLst>
                <a:ext uri="{FF2B5EF4-FFF2-40B4-BE49-F238E27FC236}">
                  <a16:creationId xmlns:a16="http://schemas.microsoft.com/office/drawing/2014/main" id="{B5A7117D-EA08-44AF-5A5E-F9539412A32B}"/>
                </a:ext>
              </a:extLst>
            </p:cNvPr>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731;p94">
              <a:extLst>
                <a:ext uri="{FF2B5EF4-FFF2-40B4-BE49-F238E27FC236}">
                  <a16:creationId xmlns:a16="http://schemas.microsoft.com/office/drawing/2014/main" id="{3FC00132-1F4B-C35A-8E3B-97AD4FE3E344}"/>
                </a:ext>
              </a:extLst>
            </p:cNvPr>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193;p53">
            <a:extLst>
              <a:ext uri="{FF2B5EF4-FFF2-40B4-BE49-F238E27FC236}">
                <a16:creationId xmlns:a16="http://schemas.microsoft.com/office/drawing/2014/main" id="{4A96919E-8FD9-2F2A-8CAB-319E58106906}"/>
              </a:ext>
            </a:extLst>
          </p:cNvPr>
          <p:cNvGrpSpPr/>
          <p:nvPr/>
        </p:nvGrpSpPr>
        <p:grpSpPr>
          <a:xfrm>
            <a:off x="-254357" y="3470410"/>
            <a:ext cx="1490500" cy="1839578"/>
            <a:chOff x="7317341" y="3117397"/>
            <a:chExt cx="1490500" cy="1839578"/>
          </a:xfrm>
        </p:grpSpPr>
        <p:sp>
          <p:nvSpPr>
            <p:cNvPr id="27" name="Google Shape;2194;p53">
              <a:extLst>
                <a:ext uri="{FF2B5EF4-FFF2-40B4-BE49-F238E27FC236}">
                  <a16:creationId xmlns:a16="http://schemas.microsoft.com/office/drawing/2014/main" id="{7B992155-D54C-1183-3E4A-1633CCEE8F47}"/>
                </a:ext>
              </a:extLst>
            </p:cNvPr>
            <p:cNvSpPr/>
            <p:nvPr/>
          </p:nvSpPr>
          <p:spPr>
            <a:xfrm>
              <a:off x="7457576" y="3119765"/>
              <a:ext cx="701174" cy="1439623"/>
            </a:xfrm>
            <a:custGeom>
              <a:avLst/>
              <a:gdLst/>
              <a:ahLst/>
              <a:cxnLst/>
              <a:rect l="l" t="t" r="r" b="b"/>
              <a:pathLst>
                <a:path w="15105" h="31013" extrusionOk="0">
                  <a:moveTo>
                    <a:pt x="12237" y="1"/>
                  </a:moveTo>
                  <a:lnTo>
                    <a:pt x="12237" y="1"/>
                  </a:lnTo>
                  <a:cubicBezTo>
                    <a:pt x="12236" y="1"/>
                    <a:pt x="0" y="8987"/>
                    <a:pt x="1033" y="31012"/>
                  </a:cubicBezTo>
                  <a:cubicBezTo>
                    <a:pt x="15105" y="24423"/>
                    <a:pt x="12237" y="1"/>
                    <a:pt x="1223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195;p53">
              <a:extLst>
                <a:ext uri="{FF2B5EF4-FFF2-40B4-BE49-F238E27FC236}">
                  <a16:creationId xmlns:a16="http://schemas.microsoft.com/office/drawing/2014/main" id="{6EA62F7B-8F9F-0597-E5D7-D248F8940028}"/>
                </a:ext>
              </a:extLst>
            </p:cNvPr>
            <p:cNvSpPr/>
            <p:nvPr/>
          </p:nvSpPr>
          <p:spPr>
            <a:xfrm>
              <a:off x="7495454" y="3117397"/>
              <a:ext cx="539632" cy="1404112"/>
            </a:xfrm>
            <a:custGeom>
              <a:avLst/>
              <a:gdLst/>
              <a:ahLst/>
              <a:cxnLst/>
              <a:rect l="l" t="t" r="r" b="b"/>
              <a:pathLst>
                <a:path w="11625" h="30248" extrusionOk="0">
                  <a:moveTo>
                    <a:pt x="11217" y="1"/>
                  </a:moveTo>
                  <a:cubicBezTo>
                    <a:pt x="7113" y="14710"/>
                    <a:pt x="64" y="29929"/>
                    <a:pt x="0" y="30069"/>
                  </a:cubicBezTo>
                  <a:lnTo>
                    <a:pt x="383" y="30248"/>
                  </a:lnTo>
                  <a:cubicBezTo>
                    <a:pt x="446" y="30095"/>
                    <a:pt x="7508" y="14850"/>
                    <a:pt x="11625" y="103"/>
                  </a:cubicBezTo>
                  <a:lnTo>
                    <a:pt x="112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196;p53">
              <a:extLst>
                <a:ext uri="{FF2B5EF4-FFF2-40B4-BE49-F238E27FC236}">
                  <a16:creationId xmlns:a16="http://schemas.microsoft.com/office/drawing/2014/main" id="{139BF0B2-85CD-CCBC-2499-CB8CCB1717B3}"/>
                </a:ext>
              </a:extLst>
            </p:cNvPr>
            <p:cNvSpPr/>
            <p:nvPr/>
          </p:nvSpPr>
          <p:spPr>
            <a:xfrm>
              <a:off x="7333913" y="4393530"/>
              <a:ext cx="1470400" cy="550309"/>
            </a:xfrm>
            <a:custGeom>
              <a:avLst/>
              <a:gdLst/>
              <a:ahLst/>
              <a:cxnLst/>
              <a:rect l="l" t="t" r="r" b="b"/>
              <a:pathLst>
                <a:path w="31676" h="11855" extrusionOk="0">
                  <a:moveTo>
                    <a:pt x="25449" y="0"/>
                  </a:moveTo>
                  <a:cubicBezTo>
                    <a:pt x="19629" y="0"/>
                    <a:pt x="10306" y="1655"/>
                    <a:pt x="0" y="9907"/>
                  </a:cubicBezTo>
                  <a:cubicBezTo>
                    <a:pt x="2502" y="11290"/>
                    <a:pt x="5154" y="11855"/>
                    <a:pt x="7818" y="11855"/>
                  </a:cubicBezTo>
                  <a:cubicBezTo>
                    <a:pt x="19638" y="11855"/>
                    <a:pt x="31675" y="743"/>
                    <a:pt x="31675" y="743"/>
                  </a:cubicBezTo>
                  <a:cubicBezTo>
                    <a:pt x="31675" y="743"/>
                    <a:pt x="29348" y="0"/>
                    <a:pt x="254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197;p53">
              <a:extLst>
                <a:ext uri="{FF2B5EF4-FFF2-40B4-BE49-F238E27FC236}">
                  <a16:creationId xmlns:a16="http://schemas.microsoft.com/office/drawing/2014/main" id="{72DDF94C-4C43-E8DA-0CD9-8E9A7EA8D882}"/>
                </a:ext>
              </a:extLst>
            </p:cNvPr>
            <p:cNvSpPr/>
            <p:nvPr/>
          </p:nvSpPr>
          <p:spPr>
            <a:xfrm>
              <a:off x="7365293" y="4419107"/>
              <a:ext cx="1442548" cy="418383"/>
            </a:xfrm>
            <a:custGeom>
              <a:avLst/>
              <a:gdLst/>
              <a:ahLst/>
              <a:cxnLst/>
              <a:rect l="l" t="t" r="r" b="b"/>
              <a:pathLst>
                <a:path w="31076" h="9013" extrusionOk="0">
                  <a:moveTo>
                    <a:pt x="30923" y="1"/>
                  </a:moveTo>
                  <a:cubicBezTo>
                    <a:pt x="16621" y="5329"/>
                    <a:pt x="153" y="8566"/>
                    <a:pt x="0" y="8604"/>
                  </a:cubicBezTo>
                  <a:lnTo>
                    <a:pt x="77" y="9012"/>
                  </a:lnTo>
                  <a:cubicBezTo>
                    <a:pt x="242" y="8987"/>
                    <a:pt x="16723" y="5736"/>
                    <a:pt x="31076" y="396"/>
                  </a:cubicBezTo>
                  <a:lnTo>
                    <a:pt x="309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198;p53">
              <a:extLst>
                <a:ext uri="{FF2B5EF4-FFF2-40B4-BE49-F238E27FC236}">
                  <a16:creationId xmlns:a16="http://schemas.microsoft.com/office/drawing/2014/main" id="{6F4DB26C-2F65-05CB-0C7F-CE1A20AFB5FC}"/>
                </a:ext>
              </a:extLst>
            </p:cNvPr>
            <p:cNvSpPr/>
            <p:nvPr/>
          </p:nvSpPr>
          <p:spPr>
            <a:xfrm>
              <a:off x="7317341" y="3531000"/>
              <a:ext cx="1310019" cy="1425976"/>
            </a:xfrm>
            <a:custGeom>
              <a:avLst/>
              <a:gdLst/>
              <a:ahLst/>
              <a:cxnLst/>
              <a:rect l="l" t="t" r="r" b="b"/>
              <a:pathLst>
                <a:path w="28221" h="30719" extrusionOk="0">
                  <a:moveTo>
                    <a:pt x="28221" y="0"/>
                  </a:moveTo>
                  <a:lnTo>
                    <a:pt x="28221" y="0"/>
                  </a:lnTo>
                  <a:cubicBezTo>
                    <a:pt x="28220" y="0"/>
                    <a:pt x="9560" y="4500"/>
                    <a:pt x="1" y="30719"/>
                  </a:cubicBezTo>
                  <a:cubicBezTo>
                    <a:pt x="19643" y="29916"/>
                    <a:pt x="28221" y="1"/>
                    <a:pt x="2822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199;p53">
              <a:extLst>
                <a:ext uri="{FF2B5EF4-FFF2-40B4-BE49-F238E27FC236}">
                  <a16:creationId xmlns:a16="http://schemas.microsoft.com/office/drawing/2014/main" id="{B75A6213-A8A5-78BC-D131-5DD98A52A113}"/>
                </a:ext>
              </a:extLst>
            </p:cNvPr>
            <p:cNvSpPr/>
            <p:nvPr/>
          </p:nvSpPr>
          <p:spPr>
            <a:xfrm>
              <a:off x="7329178" y="3525058"/>
              <a:ext cx="1305887" cy="1389908"/>
            </a:xfrm>
            <a:custGeom>
              <a:avLst/>
              <a:gdLst/>
              <a:ahLst/>
              <a:cxnLst/>
              <a:rect l="l" t="t" r="r" b="b"/>
              <a:pathLst>
                <a:path w="28132" h="29942" extrusionOk="0">
                  <a:moveTo>
                    <a:pt x="27800" y="1"/>
                  </a:moveTo>
                  <a:cubicBezTo>
                    <a:pt x="15831" y="15169"/>
                    <a:pt x="153" y="29483"/>
                    <a:pt x="1" y="29636"/>
                  </a:cubicBezTo>
                  <a:lnTo>
                    <a:pt x="281" y="29942"/>
                  </a:lnTo>
                  <a:cubicBezTo>
                    <a:pt x="434" y="29802"/>
                    <a:pt x="16137" y="15462"/>
                    <a:pt x="28132" y="256"/>
                  </a:cubicBezTo>
                  <a:lnTo>
                    <a:pt x="278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475467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3"/>
        <p:cNvGrpSpPr/>
        <p:nvPr/>
      </p:nvGrpSpPr>
      <p:grpSpPr>
        <a:xfrm>
          <a:off x="0" y="0"/>
          <a:ext cx="0" cy="0"/>
          <a:chOff x="0" y="0"/>
          <a:chExt cx="0" cy="0"/>
        </a:xfrm>
      </p:grpSpPr>
      <p:grpSp>
        <p:nvGrpSpPr>
          <p:cNvPr id="16" name="Google Shape;18387;p94">
            <a:extLst>
              <a:ext uri="{FF2B5EF4-FFF2-40B4-BE49-F238E27FC236}">
                <a16:creationId xmlns:a16="http://schemas.microsoft.com/office/drawing/2014/main" id="{1DAB3443-67A8-B349-89F3-D9C729E1181C}"/>
              </a:ext>
            </a:extLst>
          </p:cNvPr>
          <p:cNvGrpSpPr/>
          <p:nvPr/>
        </p:nvGrpSpPr>
        <p:grpSpPr>
          <a:xfrm>
            <a:off x="3750752" y="2317552"/>
            <a:ext cx="1642495" cy="934836"/>
            <a:chOff x="6988887" y="1538854"/>
            <a:chExt cx="499920" cy="300136"/>
          </a:xfrm>
        </p:grpSpPr>
        <p:sp>
          <p:nvSpPr>
            <p:cNvPr id="17" name="Google Shape;18388;p94">
              <a:extLst>
                <a:ext uri="{FF2B5EF4-FFF2-40B4-BE49-F238E27FC236}">
                  <a16:creationId xmlns:a16="http://schemas.microsoft.com/office/drawing/2014/main" id="{E7086D2C-C9A2-DA00-FBDC-8581FCA75C85}"/>
                </a:ext>
              </a:extLst>
            </p:cNvPr>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389;p94">
              <a:extLst>
                <a:ext uri="{FF2B5EF4-FFF2-40B4-BE49-F238E27FC236}">
                  <a16:creationId xmlns:a16="http://schemas.microsoft.com/office/drawing/2014/main" id="{417372F5-ABE5-CAD1-CBF2-9F6810489239}"/>
                </a:ext>
              </a:extLst>
            </p:cNvPr>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8390;p94">
              <a:extLst>
                <a:ext uri="{FF2B5EF4-FFF2-40B4-BE49-F238E27FC236}">
                  <a16:creationId xmlns:a16="http://schemas.microsoft.com/office/drawing/2014/main" id="{335FEFB1-5259-9C5A-0CD1-163D1FF6E60D}"/>
                </a:ext>
              </a:extLst>
            </p:cNvPr>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8391;p94">
              <a:extLst>
                <a:ext uri="{FF2B5EF4-FFF2-40B4-BE49-F238E27FC236}">
                  <a16:creationId xmlns:a16="http://schemas.microsoft.com/office/drawing/2014/main" id="{3BC83D94-480C-A24C-0175-3560D9FFDC94}"/>
                </a:ext>
              </a:extLst>
            </p:cNvPr>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8392;p94">
              <a:extLst>
                <a:ext uri="{FF2B5EF4-FFF2-40B4-BE49-F238E27FC236}">
                  <a16:creationId xmlns:a16="http://schemas.microsoft.com/office/drawing/2014/main" id="{6989E2FD-72D4-AFB4-4375-D06447557AF1}"/>
                </a:ext>
              </a:extLst>
            </p:cNvPr>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8393;p94">
              <a:extLst>
                <a:ext uri="{FF2B5EF4-FFF2-40B4-BE49-F238E27FC236}">
                  <a16:creationId xmlns:a16="http://schemas.microsoft.com/office/drawing/2014/main" id="{2A4F0717-484A-78A9-7231-708E240B8607}"/>
                </a:ext>
              </a:extLst>
            </p:cNvPr>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8394;p94">
              <a:extLst>
                <a:ext uri="{FF2B5EF4-FFF2-40B4-BE49-F238E27FC236}">
                  <a16:creationId xmlns:a16="http://schemas.microsoft.com/office/drawing/2014/main" id="{2D29D04B-7B91-9F58-7607-E74015DEE62A}"/>
                </a:ext>
              </a:extLst>
            </p:cNvPr>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8395;p94">
              <a:extLst>
                <a:ext uri="{FF2B5EF4-FFF2-40B4-BE49-F238E27FC236}">
                  <a16:creationId xmlns:a16="http://schemas.microsoft.com/office/drawing/2014/main" id="{A8C8FDB1-BFEA-F761-C0BA-B2C082A42A54}"/>
                </a:ext>
              </a:extLst>
            </p:cNvPr>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8396;p94">
              <a:extLst>
                <a:ext uri="{FF2B5EF4-FFF2-40B4-BE49-F238E27FC236}">
                  <a16:creationId xmlns:a16="http://schemas.microsoft.com/office/drawing/2014/main" id="{668FD2F2-CC1F-C5A2-7678-B1181F8394BC}"/>
                </a:ext>
              </a:extLst>
            </p:cNvPr>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8397;p94">
              <a:extLst>
                <a:ext uri="{FF2B5EF4-FFF2-40B4-BE49-F238E27FC236}">
                  <a16:creationId xmlns:a16="http://schemas.microsoft.com/office/drawing/2014/main" id="{5392A3D6-D05B-C7FD-65E7-E13F98D30AE5}"/>
                </a:ext>
              </a:extLst>
            </p:cNvPr>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8398;p94">
              <a:extLst>
                <a:ext uri="{FF2B5EF4-FFF2-40B4-BE49-F238E27FC236}">
                  <a16:creationId xmlns:a16="http://schemas.microsoft.com/office/drawing/2014/main" id="{3CCFA9A7-4E18-8A88-AB88-0F78125A5954}"/>
                </a:ext>
              </a:extLst>
            </p:cNvPr>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8399;p94">
              <a:extLst>
                <a:ext uri="{FF2B5EF4-FFF2-40B4-BE49-F238E27FC236}">
                  <a16:creationId xmlns:a16="http://schemas.microsoft.com/office/drawing/2014/main" id="{7831A1E6-DD3A-7BE6-1BC3-5B7BCEB49CFF}"/>
                </a:ext>
              </a:extLst>
            </p:cNvPr>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8400;p94">
              <a:extLst>
                <a:ext uri="{FF2B5EF4-FFF2-40B4-BE49-F238E27FC236}">
                  <a16:creationId xmlns:a16="http://schemas.microsoft.com/office/drawing/2014/main" id="{9919E829-9255-04A1-B243-07FD99651AD5}"/>
                </a:ext>
              </a:extLst>
            </p:cNvPr>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4" name="Google Shape;1694;p51"/>
          <p:cNvSpPr txBox="1">
            <a:spLocks noGrp="1"/>
          </p:cNvSpPr>
          <p:nvPr>
            <p:ph type="title"/>
          </p:nvPr>
        </p:nvSpPr>
        <p:spPr>
          <a:xfrm>
            <a:off x="713225" y="445025"/>
            <a:ext cx="7722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TECHNOLOGIES</a:t>
            </a:r>
            <a:endParaRPr dirty="0"/>
          </a:p>
        </p:txBody>
      </p:sp>
      <p:sp>
        <p:nvSpPr>
          <p:cNvPr id="1695" name="Google Shape;1695;p51"/>
          <p:cNvSpPr txBox="1">
            <a:spLocks noGrp="1"/>
          </p:cNvSpPr>
          <p:nvPr>
            <p:ph type="subTitle" idx="6"/>
          </p:nvPr>
        </p:nvSpPr>
        <p:spPr>
          <a:xfrm>
            <a:off x="713225" y="3583936"/>
            <a:ext cx="1978200" cy="37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Quasar</a:t>
            </a:r>
            <a:endParaRPr dirty="0"/>
          </a:p>
        </p:txBody>
      </p:sp>
      <p:sp>
        <p:nvSpPr>
          <p:cNvPr id="1700" name="Google Shape;1700;p51"/>
          <p:cNvSpPr txBox="1">
            <a:spLocks noGrp="1"/>
          </p:cNvSpPr>
          <p:nvPr>
            <p:ph type="subTitle" idx="5"/>
          </p:nvPr>
        </p:nvSpPr>
        <p:spPr>
          <a:xfrm>
            <a:off x="713225" y="1741875"/>
            <a:ext cx="1978200" cy="377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Vuejs</a:t>
            </a:r>
            <a:endParaRPr dirty="0"/>
          </a:p>
        </p:txBody>
      </p:sp>
      <p:sp>
        <p:nvSpPr>
          <p:cNvPr id="1701" name="Google Shape;1701;p51"/>
          <p:cNvSpPr txBox="1">
            <a:spLocks noGrp="1"/>
          </p:cNvSpPr>
          <p:nvPr>
            <p:ph type="subTitle" idx="7"/>
          </p:nvPr>
        </p:nvSpPr>
        <p:spPr>
          <a:xfrm>
            <a:off x="6324133" y="1707874"/>
            <a:ext cx="19782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Laravel API</a:t>
            </a:r>
            <a:endParaRPr dirty="0"/>
          </a:p>
        </p:txBody>
      </p:sp>
      <p:sp>
        <p:nvSpPr>
          <p:cNvPr id="1702" name="Google Shape;1702;p51"/>
          <p:cNvSpPr txBox="1">
            <a:spLocks noGrp="1"/>
          </p:cNvSpPr>
          <p:nvPr>
            <p:ph type="subTitle" idx="8"/>
          </p:nvPr>
        </p:nvSpPr>
        <p:spPr>
          <a:xfrm>
            <a:off x="6324133" y="3583936"/>
            <a:ext cx="1978200" cy="37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PostgreSQL</a:t>
            </a:r>
            <a:endParaRPr dirty="0"/>
          </a:p>
        </p:txBody>
      </p:sp>
      <p:pic>
        <p:nvPicPr>
          <p:cNvPr id="3" name="Picture 2">
            <a:extLst>
              <a:ext uri="{FF2B5EF4-FFF2-40B4-BE49-F238E27FC236}">
                <a16:creationId xmlns:a16="http://schemas.microsoft.com/office/drawing/2014/main" id="{2DCD4ACB-C0E7-BAB5-1428-FB3F5486FCAF}"/>
              </a:ext>
            </a:extLst>
          </p:cNvPr>
          <p:cNvPicPr>
            <a:picLocks noChangeAspect="1"/>
          </p:cNvPicPr>
          <p:nvPr/>
        </p:nvPicPr>
        <p:blipFill>
          <a:blip r:embed="rId3"/>
          <a:stretch>
            <a:fillRect/>
          </a:stretch>
        </p:blipFill>
        <p:spPr>
          <a:xfrm>
            <a:off x="2815479" y="1541207"/>
            <a:ext cx="656805" cy="665400"/>
          </a:xfrm>
          <a:prstGeom prst="rect">
            <a:avLst/>
          </a:prstGeom>
        </p:spPr>
      </p:pic>
      <p:pic>
        <p:nvPicPr>
          <p:cNvPr id="5" name="Picture 4" descr="A blue and black logo&#10;&#10;Description automatically generated with low confidence">
            <a:extLst>
              <a:ext uri="{FF2B5EF4-FFF2-40B4-BE49-F238E27FC236}">
                <a16:creationId xmlns:a16="http://schemas.microsoft.com/office/drawing/2014/main" id="{9408D3D0-386E-7F51-19C7-22C933EE6D2A}"/>
              </a:ext>
            </a:extLst>
          </p:cNvPr>
          <p:cNvPicPr>
            <a:picLocks noChangeAspect="1"/>
          </p:cNvPicPr>
          <p:nvPr/>
        </p:nvPicPr>
        <p:blipFill>
          <a:blip r:embed="rId4"/>
          <a:stretch>
            <a:fillRect/>
          </a:stretch>
        </p:blipFill>
        <p:spPr>
          <a:xfrm>
            <a:off x="2839119" y="3379450"/>
            <a:ext cx="609524" cy="609524"/>
          </a:xfrm>
          <a:prstGeom prst="rect">
            <a:avLst/>
          </a:prstGeom>
        </p:spPr>
      </p:pic>
      <p:pic>
        <p:nvPicPr>
          <p:cNvPr id="7" name="Picture 6">
            <a:extLst>
              <a:ext uri="{FF2B5EF4-FFF2-40B4-BE49-F238E27FC236}">
                <a16:creationId xmlns:a16="http://schemas.microsoft.com/office/drawing/2014/main" id="{C99F3516-1E8B-8B93-E9B1-5B08E39E409A}"/>
              </a:ext>
            </a:extLst>
          </p:cNvPr>
          <p:cNvPicPr>
            <a:picLocks noChangeAspect="1"/>
          </p:cNvPicPr>
          <p:nvPr/>
        </p:nvPicPr>
        <p:blipFill>
          <a:blip r:embed="rId5"/>
          <a:stretch>
            <a:fillRect/>
          </a:stretch>
        </p:blipFill>
        <p:spPr>
          <a:xfrm>
            <a:off x="5523178" y="3439785"/>
            <a:ext cx="718871" cy="665401"/>
          </a:xfrm>
          <a:prstGeom prst="rect">
            <a:avLst/>
          </a:prstGeom>
        </p:spPr>
      </p:pic>
      <p:pic>
        <p:nvPicPr>
          <p:cNvPr id="9" name="Picture 8">
            <a:extLst>
              <a:ext uri="{FF2B5EF4-FFF2-40B4-BE49-F238E27FC236}">
                <a16:creationId xmlns:a16="http://schemas.microsoft.com/office/drawing/2014/main" id="{792EF391-94AB-0B7D-6C16-C9CF2F6B1FED}"/>
              </a:ext>
            </a:extLst>
          </p:cNvPr>
          <p:cNvPicPr>
            <a:picLocks noChangeAspect="1"/>
          </p:cNvPicPr>
          <p:nvPr/>
        </p:nvPicPr>
        <p:blipFill>
          <a:blip r:embed="rId6"/>
          <a:stretch>
            <a:fillRect/>
          </a:stretch>
        </p:blipFill>
        <p:spPr>
          <a:xfrm>
            <a:off x="5579079" y="1611873"/>
            <a:ext cx="561671" cy="569102"/>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15"/>
        <p:cNvGrpSpPr/>
        <p:nvPr/>
      </p:nvGrpSpPr>
      <p:grpSpPr>
        <a:xfrm>
          <a:off x="0" y="0"/>
          <a:ext cx="0" cy="0"/>
          <a:chOff x="0" y="0"/>
          <a:chExt cx="0" cy="0"/>
        </a:xfrm>
      </p:grpSpPr>
      <p:sp>
        <p:nvSpPr>
          <p:cNvPr id="2823" name="Google Shape;2823;p64"/>
          <p:cNvSpPr txBox="1">
            <a:spLocks noGrp="1"/>
          </p:cNvSpPr>
          <p:nvPr>
            <p:ph type="title"/>
          </p:nvPr>
        </p:nvSpPr>
        <p:spPr>
          <a:xfrm>
            <a:off x="1045387" y="889388"/>
            <a:ext cx="3020400" cy="1068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VueJS</a:t>
            </a:r>
            <a:endParaRPr dirty="0"/>
          </a:p>
        </p:txBody>
      </p:sp>
      <p:sp>
        <p:nvSpPr>
          <p:cNvPr id="2824" name="Google Shape;2824;p64"/>
          <p:cNvSpPr txBox="1">
            <a:spLocks noGrp="1"/>
          </p:cNvSpPr>
          <p:nvPr>
            <p:ph type="subTitle" idx="1"/>
          </p:nvPr>
        </p:nvSpPr>
        <p:spPr>
          <a:xfrm>
            <a:off x="1364055" y="1731145"/>
            <a:ext cx="3430267" cy="274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2800" b="1" dirty="0"/>
              <a:t>V</a:t>
            </a:r>
            <a:r>
              <a:rPr lang="fr-FR" sz="1800" dirty="0"/>
              <a:t>ue.js, est un framework JavaScript open-source utilisé pour construire des interfaces utilisateur et des applications </a:t>
            </a:r>
          </a:p>
          <a:p>
            <a:pPr marL="0" lvl="0" indent="0" algn="l" rtl="0">
              <a:spcBef>
                <a:spcPts val="0"/>
              </a:spcBef>
              <a:spcAft>
                <a:spcPts val="0"/>
              </a:spcAft>
              <a:buNone/>
            </a:pPr>
            <a:r>
              <a:rPr lang="fr-FR" sz="1800" dirty="0"/>
              <a:t>web monopages avec la simplicité et la flexibilité afin de créer des applications web complexes avec une courbe d'apprentissage minimale.</a:t>
            </a:r>
          </a:p>
        </p:txBody>
      </p:sp>
      <p:grpSp>
        <p:nvGrpSpPr>
          <p:cNvPr id="2831" name="Google Shape;2831;p64"/>
          <p:cNvGrpSpPr/>
          <p:nvPr/>
        </p:nvGrpSpPr>
        <p:grpSpPr>
          <a:xfrm flipH="1">
            <a:off x="7726305" y="277100"/>
            <a:ext cx="1190638" cy="1191169"/>
            <a:chOff x="369195" y="1138234"/>
            <a:chExt cx="1250276" cy="1250833"/>
          </a:xfrm>
        </p:grpSpPr>
        <p:sp>
          <p:nvSpPr>
            <p:cNvPr id="2832" name="Google Shape;2832;p64"/>
            <p:cNvSpPr/>
            <p:nvPr/>
          </p:nvSpPr>
          <p:spPr>
            <a:xfrm>
              <a:off x="493415" y="1299729"/>
              <a:ext cx="965118" cy="928121"/>
            </a:xfrm>
            <a:custGeom>
              <a:avLst/>
              <a:gdLst/>
              <a:ahLst/>
              <a:cxnLst/>
              <a:rect l="l" t="t" r="r" b="b"/>
              <a:pathLst>
                <a:path w="20791" h="19994" extrusionOk="0">
                  <a:moveTo>
                    <a:pt x="10789" y="4457"/>
                  </a:moveTo>
                  <a:cubicBezTo>
                    <a:pt x="11504" y="4457"/>
                    <a:pt x="12225" y="4596"/>
                    <a:pt x="12913" y="4883"/>
                  </a:cubicBezTo>
                  <a:cubicBezTo>
                    <a:pt x="14978" y="5737"/>
                    <a:pt x="16329" y="7751"/>
                    <a:pt x="16329" y="9994"/>
                  </a:cubicBezTo>
                  <a:cubicBezTo>
                    <a:pt x="16329" y="13053"/>
                    <a:pt x="13856" y="15539"/>
                    <a:pt x="10797" y="15539"/>
                  </a:cubicBezTo>
                  <a:cubicBezTo>
                    <a:pt x="8554" y="15539"/>
                    <a:pt x="6527" y="14187"/>
                    <a:pt x="5673" y="12123"/>
                  </a:cubicBezTo>
                  <a:cubicBezTo>
                    <a:pt x="4819" y="10045"/>
                    <a:pt x="5291" y="7661"/>
                    <a:pt x="6871" y="6081"/>
                  </a:cubicBezTo>
                  <a:cubicBezTo>
                    <a:pt x="7928" y="5024"/>
                    <a:pt x="9345" y="4457"/>
                    <a:pt x="10789" y="4457"/>
                  </a:cubicBezTo>
                  <a:close/>
                  <a:moveTo>
                    <a:pt x="10797" y="1"/>
                  </a:moveTo>
                  <a:cubicBezTo>
                    <a:pt x="6744" y="1"/>
                    <a:pt x="3098" y="2435"/>
                    <a:pt x="1556" y="6170"/>
                  </a:cubicBezTo>
                  <a:cubicBezTo>
                    <a:pt x="1" y="9905"/>
                    <a:pt x="855" y="14213"/>
                    <a:pt x="3723" y="17068"/>
                  </a:cubicBezTo>
                  <a:cubicBezTo>
                    <a:pt x="5633" y="18979"/>
                    <a:pt x="8195" y="19993"/>
                    <a:pt x="10799" y="19993"/>
                  </a:cubicBezTo>
                  <a:cubicBezTo>
                    <a:pt x="12087" y="19993"/>
                    <a:pt x="13385" y="19745"/>
                    <a:pt x="14621" y="19235"/>
                  </a:cubicBezTo>
                  <a:cubicBezTo>
                    <a:pt x="18356" y="17693"/>
                    <a:pt x="20790" y="14047"/>
                    <a:pt x="20790" y="9994"/>
                  </a:cubicBezTo>
                  <a:cubicBezTo>
                    <a:pt x="20790" y="4475"/>
                    <a:pt x="16316" y="1"/>
                    <a:pt x="107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4"/>
            <p:cNvSpPr/>
            <p:nvPr/>
          </p:nvSpPr>
          <p:spPr>
            <a:xfrm>
              <a:off x="894020" y="1138234"/>
              <a:ext cx="200024" cy="194082"/>
            </a:xfrm>
            <a:custGeom>
              <a:avLst/>
              <a:gdLst/>
              <a:ahLst/>
              <a:cxnLst/>
              <a:rect l="l" t="t" r="r" b="b"/>
              <a:pathLst>
                <a:path w="4309" h="4181" extrusionOk="0">
                  <a:moveTo>
                    <a:pt x="408" y="0"/>
                  </a:moveTo>
                  <a:cubicBezTo>
                    <a:pt x="191" y="0"/>
                    <a:pt x="0" y="191"/>
                    <a:pt x="0" y="408"/>
                  </a:cubicBezTo>
                  <a:lnTo>
                    <a:pt x="0" y="3773"/>
                  </a:lnTo>
                  <a:cubicBezTo>
                    <a:pt x="0" y="4002"/>
                    <a:pt x="191" y="4181"/>
                    <a:pt x="408" y="4181"/>
                  </a:cubicBezTo>
                  <a:lnTo>
                    <a:pt x="3901" y="4181"/>
                  </a:lnTo>
                  <a:cubicBezTo>
                    <a:pt x="4130" y="4181"/>
                    <a:pt x="4308" y="4002"/>
                    <a:pt x="4308" y="3773"/>
                  </a:cubicBezTo>
                  <a:lnTo>
                    <a:pt x="4308" y="408"/>
                  </a:lnTo>
                  <a:cubicBezTo>
                    <a:pt x="4308" y="191"/>
                    <a:pt x="4130" y="0"/>
                    <a:pt x="39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487520" y="1258926"/>
              <a:ext cx="266312" cy="262737"/>
            </a:xfrm>
            <a:custGeom>
              <a:avLst/>
              <a:gdLst/>
              <a:ahLst/>
              <a:cxnLst/>
              <a:rect l="l" t="t" r="r" b="b"/>
              <a:pathLst>
                <a:path w="5737" h="5660" extrusionOk="0">
                  <a:moveTo>
                    <a:pt x="2913" y="0"/>
                  </a:moveTo>
                  <a:cubicBezTo>
                    <a:pt x="2808" y="0"/>
                    <a:pt x="2703" y="39"/>
                    <a:pt x="2626" y="115"/>
                  </a:cubicBezTo>
                  <a:lnTo>
                    <a:pt x="153" y="2588"/>
                  </a:lnTo>
                  <a:cubicBezTo>
                    <a:pt x="0" y="2741"/>
                    <a:pt x="0" y="3008"/>
                    <a:pt x="153" y="3161"/>
                  </a:cubicBezTo>
                  <a:lnTo>
                    <a:pt x="2537" y="5545"/>
                  </a:lnTo>
                  <a:cubicBezTo>
                    <a:pt x="2613" y="5621"/>
                    <a:pt x="2719" y="5660"/>
                    <a:pt x="2824" y="5660"/>
                  </a:cubicBezTo>
                  <a:cubicBezTo>
                    <a:pt x="2929" y="5660"/>
                    <a:pt x="3034" y="5621"/>
                    <a:pt x="3111" y="5545"/>
                  </a:cubicBezTo>
                  <a:lnTo>
                    <a:pt x="5583" y="3072"/>
                  </a:lnTo>
                  <a:cubicBezTo>
                    <a:pt x="5736" y="2906"/>
                    <a:pt x="5736" y="2652"/>
                    <a:pt x="5583" y="2499"/>
                  </a:cubicBezTo>
                  <a:lnTo>
                    <a:pt x="3200" y="115"/>
                  </a:lnTo>
                  <a:cubicBezTo>
                    <a:pt x="3123" y="39"/>
                    <a:pt x="3018" y="0"/>
                    <a:pt x="29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369195" y="1663616"/>
              <a:ext cx="193525" cy="200070"/>
            </a:xfrm>
            <a:custGeom>
              <a:avLst/>
              <a:gdLst/>
              <a:ahLst/>
              <a:cxnLst/>
              <a:rect l="l" t="t" r="r" b="b"/>
              <a:pathLst>
                <a:path w="4169" h="4310" extrusionOk="0">
                  <a:moveTo>
                    <a:pt x="408" y="1"/>
                  </a:moveTo>
                  <a:cubicBezTo>
                    <a:pt x="179" y="1"/>
                    <a:pt x="0" y="192"/>
                    <a:pt x="0" y="409"/>
                  </a:cubicBezTo>
                  <a:lnTo>
                    <a:pt x="0" y="3901"/>
                  </a:lnTo>
                  <a:cubicBezTo>
                    <a:pt x="0" y="4131"/>
                    <a:pt x="179" y="4309"/>
                    <a:pt x="408" y="4309"/>
                  </a:cubicBezTo>
                  <a:lnTo>
                    <a:pt x="3760" y="4309"/>
                  </a:lnTo>
                  <a:cubicBezTo>
                    <a:pt x="3990" y="4309"/>
                    <a:pt x="4168" y="4131"/>
                    <a:pt x="4168" y="3901"/>
                  </a:cubicBezTo>
                  <a:lnTo>
                    <a:pt x="4168" y="409"/>
                  </a:lnTo>
                  <a:cubicBezTo>
                    <a:pt x="4168" y="192"/>
                    <a:pt x="3990" y="1"/>
                    <a:pt x="37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487520" y="2005778"/>
              <a:ext cx="266312" cy="263062"/>
            </a:xfrm>
            <a:custGeom>
              <a:avLst/>
              <a:gdLst/>
              <a:ahLst/>
              <a:cxnLst/>
              <a:rect l="l" t="t" r="r" b="b"/>
              <a:pathLst>
                <a:path w="5737" h="5667" extrusionOk="0">
                  <a:moveTo>
                    <a:pt x="2819" y="0"/>
                  </a:moveTo>
                  <a:cubicBezTo>
                    <a:pt x="2715" y="0"/>
                    <a:pt x="2613" y="42"/>
                    <a:pt x="2537" y="125"/>
                  </a:cubicBezTo>
                  <a:lnTo>
                    <a:pt x="153" y="2508"/>
                  </a:lnTo>
                  <a:cubicBezTo>
                    <a:pt x="0" y="2661"/>
                    <a:pt x="0" y="2916"/>
                    <a:pt x="153" y="3082"/>
                  </a:cubicBezTo>
                  <a:lnTo>
                    <a:pt x="2626" y="5542"/>
                  </a:lnTo>
                  <a:cubicBezTo>
                    <a:pt x="2703" y="5625"/>
                    <a:pt x="2808" y="5666"/>
                    <a:pt x="2913" y="5666"/>
                  </a:cubicBezTo>
                  <a:cubicBezTo>
                    <a:pt x="3018" y="5666"/>
                    <a:pt x="3123" y="5625"/>
                    <a:pt x="3200" y="5542"/>
                  </a:cubicBezTo>
                  <a:lnTo>
                    <a:pt x="5583" y="3171"/>
                  </a:lnTo>
                  <a:cubicBezTo>
                    <a:pt x="5736" y="3005"/>
                    <a:pt x="5736" y="2750"/>
                    <a:pt x="5583" y="2597"/>
                  </a:cubicBezTo>
                  <a:lnTo>
                    <a:pt x="3111" y="125"/>
                  </a:lnTo>
                  <a:cubicBezTo>
                    <a:pt x="3028" y="42"/>
                    <a:pt x="2923" y="0"/>
                    <a:pt x="28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894577" y="2194986"/>
              <a:ext cx="199467" cy="194082"/>
            </a:xfrm>
            <a:custGeom>
              <a:avLst/>
              <a:gdLst/>
              <a:ahLst/>
              <a:cxnLst/>
              <a:rect l="l" t="t" r="r" b="b"/>
              <a:pathLst>
                <a:path w="4297" h="4181" extrusionOk="0">
                  <a:moveTo>
                    <a:pt x="409" y="0"/>
                  </a:moveTo>
                  <a:cubicBezTo>
                    <a:pt x="179" y="0"/>
                    <a:pt x="1" y="191"/>
                    <a:pt x="1" y="408"/>
                  </a:cubicBezTo>
                  <a:lnTo>
                    <a:pt x="1" y="3773"/>
                  </a:lnTo>
                  <a:cubicBezTo>
                    <a:pt x="1" y="4002"/>
                    <a:pt x="179" y="4181"/>
                    <a:pt x="409" y="4181"/>
                  </a:cubicBezTo>
                  <a:lnTo>
                    <a:pt x="3889" y="4181"/>
                  </a:lnTo>
                  <a:cubicBezTo>
                    <a:pt x="4118" y="4181"/>
                    <a:pt x="4296" y="4002"/>
                    <a:pt x="4296" y="3773"/>
                  </a:cubicBezTo>
                  <a:lnTo>
                    <a:pt x="4296" y="408"/>
                  </a:lnTo>
                  <a:cubicBezTo>
                    <a:pt x="4296" y="191"/>
                    <a:pt x="4118" y="0"/>
                    <a:pt x="38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1234232" y="2005778"/>
              <a:ext cx="266869" cy="263062"/>
            </a:xfrm>
            <a:custGeom>
              <a:avLst/>
              <a:gdLst/>
              <a:ahLst/>
              <a:cxnLst/>
              <a:rect l="l" t="t" r="r" b="b"/>
              <a:pathLst>
                <a:path w="5749" h="5667" extrusionOk="0">
                  <a:moveTo>
                    <a:pt x="2921" y="0"/>
                  </a:moveTo>
                  <a:cubicBezTo>
                    <a:pt x="2817" y="0"/>
                    <a:pt x="2715" y="42"/>
                    <a:pt x="2639" y="125"/>
                  </a:cubicBezTo>
                  <a:lnTo>
                    <a:pt x="166" y="2597"/>
                  </a:lnTo>
                  <a:cubicBezTo>
                    <a:pt x="0" y="2750"/>
                    <a:pt x="0" y="3005"/>
                    <a:pt x="166" y="3171"/>
                  </a:cubicBezTo>
                  <a:lnTo>
                    <a:pt x="2550" y="5542"/>
                  </a:lnTo>
                  <a:cubicBezTo>
                    <a:pt x="2626" y="5625"/>
                    <a:pt x="2728" y="5666"/>
                    <a:pt x="2832" y="5666"/>
                  </a:cubicBezTo>
                  <a:cubicBezTo>
                    <a:pt x="2935" y="5666"/>
                    <a:pt x="3040" y="5625"/>
                    <a:pt x="3123" y="5542"/>
                  </a:cubicBezTo>
                  <a:lnTo>
                    <a:pt x="5583" y="3082"/>
                  </a:lnTo>
                  <a:cubicBezTo>
                    <a:pt x="5749" y="2916"/>
                    <a:pt x="5749" y="2661"/>
                    <a:pt x="5583" y="2495"/>
                  </a:cubicBezTo>
                  <a:lnTo>
                    <a:pt x="3212" y="125"/>
                  </a:lnTo>
                  <a:cubicBezTo>
                    <a:pt x="3130" y="42"/>
                    <a:pt x="3024" y="0"/>
                    <a:pt x="29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4"/>
            <p:cNvSpPr/>
            <p:nvPr/>
          </p:nvSpPr>
          <p:spPr>
            <a:xfrm>
              <a:off x="1425343" y="1663616"/>
              <a:ext cx="194128" cy="200070"/>
            </a:xfrm>
            <a:custGeom>
              <a:avLst/>
              <a:gdLst/>
              <a:ahLst/>
              <a:cxnLst/>
              <a:rect l="l" t="t" r="r" b="b"/>
              <a:pathLst>
                <a:path w="4182" h="4310" extrusionOk="0">
                  <a:moveTo>
                    <a:pt x="408" y="1"/>
                  </a:moveTo>
                  <a:cubicBezTo>
                    <a:pt x="192" y="1"/>
                    <a:pt x="0" y="192"/>
                    <a:pt x="0" y="409"/>
                  </a:cubicBezTo>
                  <a:lnTo>
                    <a:pt x="0" y="3901"/>
                  </a:lnTo>
                  <a:cubicBezTo>
                    <a:pt x="0" y="4131"/>
                    <a:pt x="192" y="4309"/>
                    <a:pt x="408" y="4309"/>
                  </a:cubicBezTo>
                  <a:lnTo>
                    <a:pt x="3773" y="4309"/>
                  </a:lnTo>
                  <a:cubicBezTo>
                    <a:pt x="4003" y="4309"/>
                    <a:pt x="4181" y="4131"/>
                    <a:pt x="4181" y="3901"/>
                  </a:cubicBezTo>
                  <a:lnTo>
                    <a:pt x="4181" y="409"/>
                  </a:lnTo>
                  <a:cubicBezTo>
                    <a:pt x="4181" y="192"/>
                    <a:pt x="4003" y="1"/>
                    <a:pt x="3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4"/>
            <p:cNvSpPr/>
            <p:nvPr/>
          </p:nvSpPr>
          <p:spPr>
            <a:xfrm>
              <a:off x="1234232" y="1258926"/>
              <a:ext cx="266869" cy="262737"/>
            </a:xfrm>
            <a:custGeom>
              <a:avLst/>
              <a:gdLst/>
              <a:ahLst/>
              <a:cxnLst/>
              <a:rect l="l" t="t" r="r" b="b"/>
              <a:pathLst>
                <a:path w="5749" h="5660" extrusionOk="0">
                  <a:moveTo>
                    <a:pt x="2832" y="0"/>
                  </a:moveTo>
                  <a:cubicBezTo>
                    <a:pt x="2728" y="0"/>
                    <a:pt x="2626" y="39"/>
                    <a:pt x="2550" y="115"/>
                  </a:cubicBezTo>
                  <a:lnTo>
                    <a:pt x="166" y="2499"/>
                  </a:lnTo>
                  <a:cubicBezTo>
                    <a:pt x="0" y="2652"/>
                    <a:pt x="0" y="2919"/>
                    <a:pt x="166" y="3072"/>
                  </a:cubicBezTo>
                  <a:lnTo>
                    <a:pt x="2639" y="5545"/>
                  </a:lnTo>
                  <a:cubicBezTo>
                    <a:pt x="2715" y="5621"/>
                    <a:pt x="2817" y="5660"/>
                    <a:pt x="2921" y="5660"/>
                  </a:cubicBezTo>
                  <a:cubicBezTo>
                    <a:pt x="3024" y="5660"/>
                    <a:pt x="3130" y="5621"/>
                    <a:pt x="3212" y="5545"/>
                  </a:cubicBezTo>
                  <a:lnTo>
                    <a:pt x="5583" y="3161"/>
                  </a:lnTo>
                  <a:cubicBezTo>
                    <a:pt x="5749" y="3008"/>
                    <a:pt x="5749" y="2741"/>
                    <a:pt x="5583" y="2588"/>
                  </a:cubicBezTo>
                  <a:lnTo>
                    <a:pt x="3123" y="115"/>
                  </a:lnTo>
                  <a:cubicBezTo>
                    <a:pt x="3040" y="39"/>
                    <a:pt x="2935" y="0"/>
                    <a:pt x="28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descr="A green and grey letter v&#10;&#10;Description automatically generated with low confidence">
            <a:extLst>
              <a:ext uri="{FF2B5EF4-FFF2-40B4-BE49-F238E27FC236}">
                <a16:creationId xmlns:a16="http://schemas.microsoft.com/office/drawing/2014/main" id="{9EFA0D85-3DF7-7C05-52D9-CD0485988DDB}"/>
              </a:ext>
            </a:extLst>
          </p:cNvPr>
          <p:cNvPicPr>
            <a:picLocks noChangeAspect="1"/>
          </p:cNvPicPr>
          <p:nvPr/>
        </p:nvPicPr>
        <p:blipFill>
          <a:blip r:embed="rId3"/>
          <a:stretch>
            <a:fillRect/>
          </a:stretch>
        </p:blipFill>
        <p:spPr>
          <a:xfrm>
            <a:off x="4794322" y="743629"/>
            <a:ext cx="3177665" cy="3539426"/>
          </a:xfrm>
          <a:prstGeom prst="rect">
            <a:avLst/>
          </a:prstGeom>
        </p:spPr>
      </p:pic>
    </p:spTree>
  </p:cSld>
  <p:clrMapOvr>
    <a:masterClrMapping/>
  </p:clrMapOvr>
</p:sld>
</file>

<file path=ppt/theme/theme1.xml><?xml version="1.0" encoding="utf-8"?>
<a:theme xmlns:a="http://schemas.openxmlformats.org/drawingml/2006/main" name="Computer Security for Kids by Slidesgo ">
  <a:themeElements>
    <a:clrScheme name="Simple Light">
      <a:dk1>
        <a:srgbClr val="0B2140"/>
      </a:dk1>
      <a:lt1>
        <a:srgbClr val="FFFFFF"/>
      </a:lt1>
      <a:dk2>
        <a:srgbClr val="E2ECF7"/>
      </a:dk2>
      <a:lt2>
        <a:srgbClr val="99AFD6"/>
      </a:lt2>
      <a:accent1>
        <a:srgbClr val="6F90C1"/>
      </a:accent1>
      <a:accent2>
        <a:srgbClr val="5899F9"/>
      </a:accent2>
      <a:accent3>
        <a:srgbClr val="964727"/>
      </a:accent3>
      <a:accent4>
        <a:srgbClr val="C5673C"/>
      </a:accent4>
      <a:accent5>
        <a:srgbClr val="76A87E"/>
      </a:accent5>
      <a:accent6>
        <a:srgbClr val="5B8960"/>
      </a:accent6>
      <a:hlink>
        <a:srgbClr val="0B214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299</TotalTime>
  <Words>1741</Words>
  <Application>Microsoft Office PowerPoint</Application>
  <PresentationFormat>On-screen Show (16:9)</PresentationFormat>
  <Paragraphs>244</Paragraphs>
  <Slides>43</Slides>
  <Notes>43</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43</vt:i4>
      </vt:variant>
    </vt:vector>
  </HeadingPairs>
  <TitlesOfParts>
    <vt:vector size="54" baseType="lpstr">
      <vt:lpstr>Amatic SC</vt:lpstr>
      <vt:lpstr>Arial</vt:lpstr>
      <vt:lpstr>Bai Jamjuree</vt:lpstr>
      <vt:lpstr>Cabin</vt:lpstr>
      <vt:lpstr>Calibri</vt:lpstr>
      <vt:lpstr>IBM Plex Sans</vt:lpstr>
      <vt:lpstr>Passion One</vt:lpstr>
      <vt:lpstr>Proxima Nova</vt:lpstr>
      <vt:lpstr>Roboto Medium</vt:lpstr>
      <vt:lpstr>Computer Security for Kids by Slidesgo </vt:lpstr>
      <vt:lpstr>Slidesgo Final Pages</vt:lpstr>
      <vt:lpstr>Rapport de stage</vt:lpstr>
      <vt:lpstr>INTRODUCTION</vt:lpstr>
      <vt:lpstr>L’ENTREPRISE</vt:lpstr>
      <vt:lpstr>L’ANALYSE</vt:lpstr>
      <vt:lpstr>Venus</vt:lpstr>
      <vt:lpstr>Base de données</vt:lpstr>
      <vt:lpstr>RÉALISATION</vt:lpstr>
      <vt:lpstr>TECHNOLOGIES</vt:lpstr>
      <vt:lpstr>VueJS</vt:lpstr>
      <vt:lpstr>Quasar</vt:lpstr>
      <vt:lpstr>Laravel API</vt:lpstr>
      <vt:lpstr>PostgreSQL</vt:lpstr>
      <vt:lpstr>Les points forts de code</vt:lpstr>
      <vt:lpstr>Process D’execution </vt:lpstr>
      <vt:lpstr>Set of threats</vt:lpstr>
      <vt:lpstr>Computer mockup</vt:lpstr>
      <vt:lpstr>Realisateur</vt:lpstr>
      <vt:lpstr>REMERCIEMENT</vt:lpstr>
      <vt:lpstr>Parts and whole</vt:lpstr>
      <vt:lpstr>You can use this graph</vt:lpstr>
      <vt:lpstr>Overview diagram</vt:lpstr>
      <vt:lpstr>Remember these steps! </vt:lpstr>
      <vt:lpstr>Question and answer</vt:lpstr>
      <vt:lpstr>Bibliographical references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Cyber Security</dc:title>
  <cp:lastModifiedBy>H M</cp:lastModifiedBy>
  <cp:revision>23</cp:revision>
  <dcterms:modified xsi:type="dcterms:W3CDTF">2023-06-04T23:09:53Z</dcterms:modified>
</cp:coreProperties>
</file>